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notesMasterIdLst>
    <p:notesMasterId r:id="rId29"/>
  </p:notesMasterIdLst>
  <p:sldIdLst>
    <p:sldId id="423" r:id="rId3"/>
    <p:sldId id="291" r:id="rId4"/>
    <p:sldId id="258" r:id="rId5"/>
    <p:sldId id="259" r:id="rId6"/>
    <p:sldId id="260" r:id="rId7"/>
    <p:sldId id="261" r:id="rId8"/>
    <p:sldId id="262" r:id="rId9"/>
    <p:sldId id="263" r:id="rId10"/>
    <p:sldId id="264" r:id="rId11"/>
    <p:sldId id="265" r:id="rId12"/>
    <p:sldId id="266" r:id="rId13"/>
    <p:sldId id="267" r:id="rId14"/>
    <p:sldId id="269" r:id="rId15"/>
    <p:sldId id="270" r:id="rId16"/>
    <p:sldId id="271" r:id="rId17"/>
    <p:sldId id="272" r:id="rId18"/>
    <p:sldId id="274" r:id="rId19"/>
    <p:sldId id="275" r:id="rId20"/>
    <p:sldId id="276" r:id="rId21"/>
    <p:sldId id="277" r:id="rId22"/>
    <p:sldId id="279" r:id="rId23"/>
    <p:sldId id="280" r:id="rId24"/>
    <p:sldId id="282" r:id="rId25"/>
    <p:sldId id="283" r:id="rId26"/>
    <p:sldId id="284" r:id="rId27"/>
    <p:sldId id="285"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7E5B7A-10FC-4705-91EF-7780CDAB0B96}" v="74" dt="2024-09-03T20:03:27.819"/>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63" autoAdjust="0"/>
    <p:restoredTop sz="94660"/>
  </p:normalViewPr>
  <p:slideViewPr>
    <p:cSldViewPr snapToGrid="0">
      <p:cViewPr varScale="1">
        <p:scale>
          <a:sx n="109" d="100"/>
          <a:sy n="109" d="100"/>
        </p:scale>
        <p:origin x="1686" y="8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sana Andrea Cocoletzi Kumul" userId="bc49dcbdd7afbffc" providerId="LiveId" clId="{137E5B7A-10FC-4705-91EF-7780CDAB0B96}"/>
    <pc:docChg chg="undo redo custSel addSld delSld modSld modMainMaster modNotesMaster">
      <pc:chgData name="Susana Andrea Cocoletzi Kumul" userId="bc49dcbdd7afbffc" providerId="LiveId" clId="{137E5B7A-10FC-4705-91EF-7780CDAB0B96}" dt="2024-09-03T20:04:30.541" v="1509" actId="403"/>
      <pc:docMkLst>
        <pc:docMk/>
      </pc:docMkLst>
      <pc:sldChg chg="modSp del mod">
        <pc:chgData name="Susana Andrea Cocoletzi Kumul" userId="bc49dcbdd7afbffc" providerId="LiveId" clId="{137E5B7A-10FC-4705-91EF-7780CDAB0B96}" dt="2024-09-03T16:36:26.820" v="130" actId="47"/>
        <pc:sldMkLst>
          <pc:docMk/>
          <pc:sldMk cId="1197639063" sldId="256"/>
        </pc:sldMkLst>
        <pc:spChg chg="mod">
          <ac:chgData name="Susana Andrea Cocoletzi Kumul" userId="bc49dcbdd7afbffc" providerId="LiveId" clId="{137E5B7A-10FC-4705-91EF-7780CDAB0B96}" dt="2024-09-03T16:27:36.894" v="24"/>
          <ac:spMkLst>
            <pc:docMk/>
            <pc:sldMk cId="1197639063" sldId="256"/>
            <ac:spMk id="2" creationId="{8671E2C1-9EA5-9A2D-9A1E-8910BCF51509}"/>
          </ac:spMkLst>
        </pc:spChg>
        <pc:spChg chg="mod">
          <ac:chgData name="Susana Andrea Cocoletzi Kumul" userId="bc49dcbdd7afbffc" providerId="LiveId" clId="{137E5B7A-10FC-4705-91EF-7780CDAB0B96}" dt="2024-09-03T16:27:37.163" v="25" actId="27636"/>
          <ac:spMkLst>
            <pc:docMk/>
            <pc:sldMk cId="1197639063" sldId="256"/>
            <ac:spMk id="3" creationId="{1862B565-683D-41F8-C229-EC2FAD317A0C}"/>
          </ac:spMkLst>
        </pc:spChg>
        <pc:picChg chg="mod">
          <ac:chgData name="Susana Andrea Cocoletzi Kumul" userId="bc49dcbdd7afbffc" providerId="LiveId" clId="{137E5B7A-10FC-4705-91EF-7780CDAB0B96}" dt="2024-09-03T16:27:36.894" v="24"/>
          <ac:picMkLst>
            <pc:docMk/>
            <pc:sldMk cId="1197639063" sldId="256"/>
            <ac:picMk id="4" creationId="{C4E0CDC6-C47A-5E97-4EAE-BC6F344132F9}"/>
          </ac:picMkLst>
        </pc:picChg>
        <pc:picChg chg="mod">
          <ac:chgData name="Susana Andrea Cocoletzi Kumul" userId="bc49dcbdd7afbffc" providerId="LiveId" clId="{137E5B7A-10FC-4705-91EF-7780CDAB0B96}" dt="2024-09-03T16:27:36.894" v="24"/>
          <ac:picMkLst>
            <pc:docMk/>
            <pc:sldMk cId="1197639063" sldId="256"/>
            <ac:picMk id="6" creationId="{7688D9FD-3138-DB12-1269-D29D499776F7}"/>
          </ac:picMkLst>
        </pc:picChg>
      </pc:sldChg>
      <pc:sldChg chg="modSp del mod">
        <pc:chgData name="Susana Andrea Cocoletzi Kumul" userId="bc49dcbdd7afbffc" providerId="LiveId" clId="{137E5B7A-10FC-4705-91EF-7780CDAB0B96}" dt="2024-09-03T16:39:17.896" v="229" actId="47"/>
        <pc:sldMkLst>
          <pc:docMk/>
          <pc:sldMk cId="2739268700" sldId="257"/>
        </pc:sldMkLst>
        <pc:spChg chg="mod">
          <ac:chgData name="Susana Andrea Cocoletzi Kumul" userId="bc49dcbdd7afbffc" providerId="LiveId" clId="{137E5B7A-10FC-4705-91EF-7780CDAB0B96}" dt="2024-09-03T16:27:37.194" v="26" actId="27636"/>
          <ac:spMkLst>
            <pc:docMk/>
            <pc:sldMk cId="2739268700" sldId="257"/>
            <ac:spMk id="2" creationId="{387FA3F7-811A-4773-6C92-187F78D7EB14}"/>
          </ac:spMkLst>
        </pc:spChg>
        <pc:spChg chg="mod">
          <ac:chgData name="Susana Andrea Cocoletzi Kumul" userId="bc49dcbdd7afbffc" providerId="LiveId" clId="{137E5B7A-10FC-4705-91EF-7780CDAB0B96}" dt="2024-09-03T16:27:36.894" v="24"/>
          <ac:spMkLst>
            <pc:docMk/>
            <pc:sldMk cId="2739268700" sldId="257"/>
            <ac:spMk id="8" creationId="{D2846708-6F47-2417-E05A-C3A3E31D71B3}"/>
          </ac:spMkLst>
        </pc:spChg>
      </pc:sldChg>
      <pc:sldChg chg="addSp modSp mod modNotes">
        <pc:chgData name="Susana Andrea Cocoletzi Kumul" userId="bc49dcbdd7afbffc" providerId="LiveId" clId="{137E5B7A-10FC-4705-91EF-7780CDAB0B96}" dt="2024-09-03T16:42:01.958" v="246" actId="113"/>
        <pc:sldMkLst>
          <pc:docMk/>
          <pc:sldMk cId="2678093560" sldId="258"/>
        </pc:sldMkLst>
        <pc:spChg chg="mod">
          <ac:chgData name="Susana Andrea Cocoletzi Kumul" userId="bc49dcbdd7afbffc" providerId="LiveId" clId="{137E5B7A-10FC-4705-91EF-7780CDAB0B96}" dt="2024-09-03T16:42:01.958" v="246" actId="113"/>
          <ac:spMkLst>
            <pc:docMk/>
            <pc:sldMk cId="2678093560" sldId="258"/>
            <ac:spMk id="2" creationId="{076E3F52-3098-B80B-D333-DDD42D376918}"/>
          </ac:spMkLst>
        </pc:spChg>
        <pc:spChg chg="mod">
          <ac:chgData name="Susana Andrea Cocoletzi Kumul" userId="bc49dcbdd7afbffc" providerId="LiveId" clId="{137E5B7A-10FC-4705-91EF-7780CDAB0B96}" dt="2024-09-03T16:39:59.305" v="231" actId="2711"/>
          <ac:spMkLst>
            <pc:docMk/>
            <pc:sldMk cId="2678093560" sldId="258"/>
            <ac:spMk id="3" creationId="{8FF6AB3B-B29E-2CC8-7E1C-AE196EBEC80F}"/>
          </ac:spMkLst>
        </pc:spChg>
        <pc:graphicFrameChg chg="mod">
          <ac:chgData name="Susana Andrea Cocoletzi Kumul" userId="bc49dcbdd7afbffc" providerId="LiveId" clId="{137E5B7A-10FC-4705-91EF-7780CDAB0B96}" dt="2024-09-03T16:41:26.352" v="237" actId="12269"/>
          <ac:graphicFrameMkLst>
            <pc:docMk/>
            <pc:sldMk cId="2678093560" sldId="258"/>
            <ac:graphicFrameMk id="4" creationId="{E8938650-18CF-DF67-957F-F2DB5742AC83}"/>
          </ac:graphicFrameMkLst>
        </pc:graphicFrameChg>
        <pc:picChg chg="add mod">
          <ac:chgData name="Susana Andrea Cocoletzi Kumul" userId="bc49dcbdd7afbffc" providerId="LiveId" clId="{137E5B7A-10FC-4705-91EF-7780CDAB0B96}" dt="2024-09-03T16:40:44.161" v="235"/>
          <ac:picMkLst>
            <pc:docMk/>
            <pc:sldMk cId="2678093560" sldId="258"/>
            <ac:picMk id="5" creationId="{599B628F-DEAF-53AD-FDC9-4EA845223D33}"/>
          </ac:picMkLst>
        </pc:picChg>
        <pc:picChg chg="add mod">
          <ac:chgData name="Susana Andrea Cocoletzi Kumul" userId="bc49dcbdd7afbffc" providerId="LiveId" clId="{137E5B7A-10FC-4705-91EF-7780CDAB0B96}" dt="2024-09-03T16:40:44.161" v="235"/>
          <ac:picMkLst>
            <pc:docMk/>
            <pc:sldMk cId="2678093560" sldId="258"/>
            <ac:picMk id="6" creationId="{37079473-547F-A4AF-0D19-8C4BAA6F23FA}"/>
          </ac:picMkLst>
        </pc:picChg>
        <pc:picChg chg="mod">
          <ac:chgData name="Susana Andrea Cocoletzi Kumul" userId="bc49dcbdd7afbffc" providerId="LiveId" clId="{137E5B7A-10FC-4705-91EF-7780CDAB0B96}" dt="2024-09-03T16:27:36.894" v="24"/>
          <ac:picMkLst>
            <pc:docMk/>
            <pc:sldMk cId="2678093560" sldId="258"/>
            <ac:picMk id="1026" creationId="{2358B981-ACCD-A08C-31E2-92631A96B342}"/>
          </ac:picMkLst>
        </pc:picChg>
      </pc:sldChg>
      <pc:sldChg chg="addSp modSp mod">
        <pc:chgData name="Susana Andrea Cocoletzi Kumul" userId="bc49dcbdd7afbffc" providerId="LiveId" clId="{137E5B7A-10FC-4705-91EF-7780CDAB0B96}" dt="2024-09-03T16:42:10.693" v="247"/>
        <pc:sldMkLst>
          <pc:docMk/>
          <pc:sldMk cId="1724698271" sldId="259"/>
        </pc:sldMkLst>
        <pc:spChg chg="mod">
          <ac:chgData name="Susana Andrea Cocoletzi Kumul" userId="bc49dcbdd7afbffc" providerId="LiveId" clId="{137E5B7A-10FC-4705-91EF-7780CDAB0B96}" dt="2024-09-03T16:41:56.656" v="245" actId="113"/>
          <ac:spMkLst>
            <pc:docMk/>
            <pc:sldMk cId="1724698271" sldId="259"/>
            <ac:spMk id="2" creationId="{1636F0FC-6549-782B-986C-14F2B2731148}"/>
          </ac:spMkLst>
        </pc:spChg>
        <pc:spChg chg="mod">
          <ac:chgData name="Susana Andrea Cocoletzi Kumul" userId="bc49dcbdd7afbffc" providerId="LiveId" clId="{137E5B7A-10FC-4705-91EF-7780CDAB0B96}" dt="2024-09-03T16:41:42.258" v="239" actId="27636"/>
          <ac:spMkLst>
            <pc:docMk/>
            <pc:sldMk cId="1724698271" sldId="259"/>
            <ac:spMk id="3" creationId="{C081D937-1BD0-A2BA-F648-40EC5ED2ACDC}"/>
          </ac:spMkLst>
        </pc:spChg>
        <pc:grpChg chg="mod">
          <ac:chgData name="Susana Andrea Cocoletzi Kumul" userId="bc49dcbdd7afbffc" providerId="LiveId" clId="{137E5B7A-10FC-4705-91EF-7780CDAB0B96}" dt="2024-09-03T16:41:42.258" v="239" actId="27636"/>
          <ac:grpSpMkLst>
            <pc:docMk/>
            <pc:sldMk cId="1724698271" sldId="259"/>
            <ac:grpSpMk id="5" creationId="{2C524AEB-901C-0FC4-0F05-E2C965894917}"/>
          </ac:grpSpMkLst>
        </pc:grpChg>
        <pc:picChg chg="mod">
          <ac:chgData name="Susana Andrea Cocoletzi Kumul" userId="bc49dcbdd7afbffc" providerId="LiveId" clId="{137E5B7A-10FC-4705-91EF-7780CDAB0B96}" dt="2024-09-03T16:27:36.894" v="24"/>
          <ac:picMkLst>
            <pc:docMk/>
            <pc:sldMk cId="1724698271" sldId="259"/>
            <ac:picMk id="4" creationId="{3CE72125-46DC-9A10-A340-F9865F1BF66B}"/>
          </ac:picMkLst>
        </pc:picChg>
        <pc:picChg chg="add mod">
          <ac:chgData name="Susana Andrea Cocoletzi Kumul" userId="bc49dcbdd7afbffc" providerId="LiveId" clId="{137E5B7A-10FC-4705-91EF-7780CDAB0B96}" dt="2024-09-03T16:42:10.693" v="247"/>
          <ac:picMkLst>
            <pc:docMk/>
            <pc:sldMk cId="1724698271" sldId="259"/>
            <ac:picMk id="6" creationId="{9228D132-13A4-D678-FC8D-35CE1CC30CBA}"/>
          </ac:picMkLst>
        </pc:picChg>
        <pc:picChg chg="add mod">
          <ac:chgData name="Susana Andrea Cocoletzi Kumul" userId="bc49dcbdd7afbffc" providerId="LiveId" clId="{137E5B7A-10FC-4705-91EF-7780CDAB0B96}" dt="2024-09-03T16:42:10.693" v="247"/>
          <ac:picMkLst>
            <pc:docMk/>
            <pc:sldMk cId="1724698271" sldId="259"/>
            <ac:picMk id="7" creationId="{743E8C3B-30A9-70B9-D452-3B0B224914CE}"/>
          </ac:picMkLst>
        </pc:picChg>
        <pc:picChg chg="mod">
          <ac:chgData name="Susana Andrea Cocoletzi Kumul" userId="bc49dcbdd7afbffc" providerId="LiveId" clId="{137E5B7A-10FC-4705-91EF-7780CDAB0B96}" dt="2024-09-03T16:27:36.894" v="24"/>
          <ac:picMkLst>
            <pc:docMk/>
            <pc:sldMk cId="1724698271" sldId="259"/>
            <ac:picMk id="2050" creationId="{5A0D695A-F059-15FE-1401-4B384CAA4A86}"/>
          </ac:picMkLst>
        </pc:picChg>
      </pc:sldChg>
      <pc:sldChg chg="addSp modSp mod">
        <pc:chgData name="Susana Andrea Cocoletzi Kumul" userId="bc49dcbdd7afbffc" providerId="LiveId" clId="{137E5B7A-10FC-4705-91EF-7780CDAB0B96}" dt="2024-09-03T19:24:13.473" v="1319" actId="1076"/>
        <pc:sldMkLst>
          <pc:docMk/>
          <pc:sldMk cId="484719400" sldId="260"/>
        </pc:sldMkLst>
        <pc:spChg chg="mod">
          <ac:chgData name="Susana Andrea Cocoletzi Kumul" userId="bc49dcbdd7afbffc" providerId="LiveId" clId="{137E5B7A-10FC-4705-91EF-7780CDAB0B96}" dt="2024-09-03T17:01:48.722" v="571"/>
          <ac:spMkLst>
            <pc:docMk/>
            <pc:sldMk cId="484719400" sldId="260"/>
            <ac:spMk id="2" creationId="{65EDBBB3-E04D-3702-CB3F-B0953D7EA3BA}"/>
          </ac:spMkLst>
        </pc:spChg>
        <pc:spChg chg="mod">
          <ac:chgData name="Susana Andrea Cocoletzi Kumul" userId="bc49dcbdd7afbffc" providerId="LiveId" clId="{137E5B7A-10FC-4705-91EF-7780CDAB0B96}" dt="2024-09-03T16:43:17.264" v="262" actId="27636"/>
          <ac:spMkLst>
            <pc:docMk/>
            <pc:sldMk cId="484719400" sldId="260"/>
            <ac:spMk id="3" creationId="{FAE86D93-EC20-9757-14F4-87E5393EB248}"/>
          </ac:spMkLst>
        </pc:spChg>
        <pc:spChg chg="add mod">
          <ac:chgData name="Susana Andrea Cocoletzi Kumul" userId="bc49dcbdd7afbffc" providerId="LiveId" clId="{137E5B7A-10FC-4705-91EF-7780CDAB0B96}" dt="2024-09-03T19:24:13.473" v="1319" actId="1076"/>
          <ac:spMkLst>
            <pc:docMk/>
            <pc:sldMk cId="484719400" sldId="260"/>
            <ac:spMk id="7" creationId="{00EB62E8-752C-D85A-D5D5-195DB0734D01}"/>
          </ac:spMkLst>
        </pc:spChg>
        <pc:picChg chg="add mod">
          <ac:chgData name="Susana Andrea Cocoletzi Kumul" userId="bc49dcbdd7afbffc" providerId="LiveId" clId="{137E5B7A-10FC-4705-91EF-7780CDAB0B96}" dt="2024-09-03T16:42:22.122" v="248"/>
          <ac:picMkLst>
            <pc:docMk/>
            <pc:sldMk cId="484719400" sldId="260"/>
            <ac:picMk id="4" creationId="{04EE28E5-8438-468D-36BE-4F7857638ACE}"/>
          </ac:picMkLst>
        </pc:picChg>
        <pc:picChg chg="add mod">
          <ac:chgData name="Susana Andrea Cocoletzi Kumul" userId="bc49dcbdd7afbffc" providerId="LiveId" clId="{137E5B7A-10FC-4705-91EF-7780CDAB0B96}" dt="2024-09-03T16:42:22.122" v="248"/>
          <ac:picMkLst>
            <pc:docMk/>
            <pc:sldMk cId="484719400" sldId="260"/>
            <ac:picMk id="5" creationId="{ACA77248-3288-7BA8-EFEC-1FF7B3E11C32}"/>
          </ac:picMkLst>
        </pc:picChg>
      </pc:sldChg>
      <pc:sldChg chg="addSp delSp modSp mod setBg delDesignElem">
        <pc:chgData name="Susana Andrea Cocoletzi Kumul" userId="bc49dcbdd7afbffc" providerId="LiveId" clId="{137E5B7A-10FC-4705-91EF-7780CDAB0B96}" dt="2024-09-03T19:21:42.006" v="1305" actId="403"/>
        <pc:sldMkLst>
          <pc:docMk/>
          <pc:sldMk cId="1490979114" sldId="261"/>
        </pc:sldMkLst>
        <pc:spChg chg="mod">
          <ac:chgData name="Susana Andrea Cocoletzi Kumul" userId="bc49dcbdd7afbffc" providerId="LiveId" clId="{137E5B7A-10FC-4705-91EF-7780CDAB0B96}" dt="2024-09-03T17:02:47.685" v="576" actId="26606"/>
          <ac:spMkLst>
            <pc:docMk/>
            <pc:sldMk cId="1490979114" sldId="261"/>
            <ac:spMk id="2" creationId="{9DE1269D-AF8B-9DF2-2A3F-FE7F7CCD8DB4}"/>
          </ac:spMkLst>
        </pc:spChg>
        <pc:spChg chg="mod">
          <ac:chgData name="Susana Andrea Cocoletzi Kumul" userId="bc49dcbdd7afbffc" providerId="LiveId" clId="{137E5B7A-10FC-4705-91EF-7780CDAB0B96}" dt="2024-09-03T17:02:59.640" v="580" actId="404"/>
          <ac:spMkLst>
            <pc:docMk/>
            <pc:sldMk cId="1490979114" sldId="261"/>
            <ac:spMk id="3" creationId="{F7D610E9-0625-205A-FC51-3CAD5615EEAF}"/>
          </ac:spMkLst>
        </pc:spChg>
        <pc:spChg chg="add del mod">
          <ac:chgData name="Susana Andrea Cocoletzi Kumul" userId="bc49dcbdd7afbffc" providerId="LiveId" clId="{137E5B7A-10FC-4705-91EF-7780CDAB0B96}" dt="2024-09-03T19:21:42.006" v="1305" actId="403"/>
          <ac:spMkLst>
            <pc:docMk/>
            <pc:sldMk cId="1490979114" sldId="261"/>
            <ac:spMk id="7" creationId="{240D4A66-6347-0448-6DC6-30B63FD8EAB8}"/>
          </ac:spMkLst>
        </pc:spChg>
        <pc:spChg chg="add">
          <ac:chgData name="Susana Andrea Cocoletzi Kumul" userId="bc49dcbdd7afbffc" providerId="LiveId" clId="{137E5B7A-10FC-4705-91EF-7780CDAB0B96}" dt="2024-09-03T17:02:47.685" v="576" actId="26606"/>
          <ac:spMkLst>
            <pc:docMk/>
            <pc:sldMk cId="1490979114" sldId="261"/>
            <ac:spMk id="10246" creationId="{70DFA0FD-AB28-4B25-B870-4D2BBC35BA1D}"/>
          </ac:spMkLst>
        </pc:spChg>
        <pc:spChg chg="add del">
          <ac:chgData name="Susana Andrea Cocoletzi Kumul" userId="bc49dcbdd7afbffc" providerId="LiveId" clId="{137E5B7A-10FC-4705-91EF-7780CDAB0B96}" dt="2024-09-03T16:49:05.717" v="291" actId="26606"/>
          <ac:spMkLst>
            <pc:docMk/>
            <pc:sldMk cId="1490979114" sldId="261"/>
            <ac:spMk id="10247" creationId="{04812C46-200A-4DEB-A05E-3ED6C68C2387}"/>
          </ac:spMkLst>
        </pc:spChg>
        <pc:spChg chg="add del">
          <ac:chgData name="Susana Andrea Cocoletzi Kumul" userId="bc49dcbdd7afbffc" providerId="LiveId" clId="{137E5B7A-10FC-4705-91EF-7780CDAB0B96}" dt="2024-09-03T16:49:05.717" v="291" actId="26606"/>
          <ac:spMkLst>
            <pc:docMk/>
            <pc:sldMk cId="1490979114" sldId="261"/>
            <ac:spMk id="10249" creationId="{D1EA859B-E555-4109-94F3-6700E046E008}"/>
          </ac:spMkLst>
        </pc:spChg>
        <pc:grpChg chg="add">
          <ac:chgData name="Susana Andrea Cocoletzi Kumul" userId="bc49dcbdd7afbffc" providerId="LiveId" clId="{137E5B7A-10FC-4705-91EF-7780CDAB0B96}" dt="2024-09-03T17:02:47.685" v="576" actId="26606"/>
          <ac:grpSpMkLst>
            <pc:docMk/>
            <pc:sldMk cId="1490979114" sldId="261"/>
            <ac:grpSpMk id="10248" creationId="{0D628DFB-9CD1-4E2B-8B44-9FDF7E80F6D9}"/>
          </ac:grpSpMkLst>
        </pc:grpChg>
        <pc:picChg chg="add mod">
          <ac:chgData name="Susana Andrea Cocoletzi Kumul" userId="bc49dcbdd7afbffc" providerId="LiveId" clId="{137E5B7A-10FC-4705-91EF-7780CDAB0B96}" dt="2024-09-03T16:43:23.469" v="263"/>
          <ac:picMkLst>
            <pc:docMk/>
            <pc:sldMk cId="1490979114" sldId="261"/>
            <ac:picMk id="4" creationId="{6CF8F986-A738-0B46-B710-7D404D1D82B6}"/>
          </ac:picMkLst>
        </pc:picChg>
        <pc:picChg chg="add mod">
          <ac:chgData name="Susana Andrea Cocoletzi Kumul" userId="bc49dcbdd7afbffc" providerId="LiveId" clId="{137E5B7A-10FC-4705-91EF-7780CDAB0B96}" dt="2024-09-03T16:43:23.469" v="263"/>
          <ac:picMkLst>
            <pc:docMk/>
            <pc:sldMk cId="1490979114" sldId="261"/>
            <ac:picMk id="5" creationId="{FC3C3786-8CA1-4B0C-B8DE-D2F1EBBD24EF}"/>
          </ac:picMkLst>
        </pc:picChg>
        <pc:picChg chg="mod ord">
          <ac:chgData name="Susana Andrea Cocoletzi Kumul" userId="bc49dcbdd7afbffc" providerId="LiveId" clId="{137E5B7A-10FC-4705-91EF-7780CDAB0B96}" dt="2024-09-03T17:02:47.685" v="576" actId="26606"/>
          <ac:picMkLst>
            <pc:docMk/>
            <pc:sldMk cId="1490979114" sldId="261"/>
            <ac:picMk id="10242" creationId="{4BCF3E73-D7FB-EAE4-45CC-3554AEB009CF}"/>
          </ac:picMkLst>
        </pc:picChg>
        <pc:picChg chg="add del">
          <ac:chgData name="Susana Andrea Cocoletzi Kumul" userId="bc49dcbdd7afbffc" providerId="LiveId" clId="{137E5B7A-10FC-4705-91EF-7780CDAB0B96}" dt="2024-09-03T17:02:47.669" v="575" actId="26606"/>
          <ac:picMkLst>
            <pc:docMk/>
            <pc:sldMk cId="1490979114" sldId="261"/>
            <ac:picMk id="10244" creationId="{54DDEBDD-D8BD-41A6-8A0D-B00E3768B0F9}"/>
          </ac:picMkLst>
        </pc:picChg>
        <pc:picChg chg="add del">
          <ac:chgData name="Susana Andrea Cocoletzi Kumul" userId="bc49dcbdd7afbffc" providerId="LiveId" clId="{137E5B7A-10FC-4705-91EF-7780CDAB0B96}" dt="2024-09-03T17:01:48.722" v="571"/>
          <ac:picMkLst>
            <pc:docMk/>
            <pc:sldMk cId="1490979114" sldId="261"/>
            <ac:picMk id="10254" creationId="{54DDEBDD-D8BD-41A6-8A0D-B00E3768B0F9}"/>
          </ac:picMkLst>
        </pc:picChg>
      </pc:sldChg>
      <pc:sldChg chg="addSp delSp modSp mod delDesignElem">
        <pc:chgData name="Susana Andrea Cocoletzi Kumul" userId="bc49dcbdd7afbffc" providerId="LiveId" clId="{137E5B7A-10FC-4705-91EF-7780CDAB0B96}" dt="2024-09-03T17:04:18.435" v="611" actId="1035"/>
        <pc:sldMkLst>
          <pc:docMk/>
          <pc:sldMk cId="2327626573" sldId="262"/>
        </pc:sldMkLst>
        <pc:spChg chg="mod">
          <ac:chgData name="Susana Andrea Cocoletzi Kumul" userId="bc49dcbdd7afbffc" providerId="LiveId" clId="{137E5B7A-10FC-4705-91EF-7780CDAB0B96}" dt="2024-09-03T17:03:35.230" v="583" actId="404"/>
          <ac:spMkLst>
            <pc:docMk/>
            <pc:sldMk cId="2327626573" sldId="262"/>
            <ac:spMk id="2" creationId="{834B8072-1610-880B-14EC-035A110BEE6F}"/>
          </ac:spMkLst>
        </pc:spChg>
        <pc:spChg chg="mod">
          <ac:chgData name="Susana Andrea Cocoletzi Kumul" userId="bc49dcbdd7afbffc" providerId="LiveId" clId="{137E5B7A-10FC-4705-91EF-7780CDAB0B96}" dt="2024-09-03T17:04:18.435" v="611" actId="1035"/>
          <ac:spMkLst>
            <pc:docMk/>
            <pc:sldMk cId="2327626573" sldId="262"/>
            <ac:spMk id="3" creationId="{F0D85973-7348-32DA-6281-8C4729070BCF}"/>
          </ac:spMkLst>
        </pc:spChg>
        <pc:picChg chg="add mod">
          <ac:chgData name="Susana Andrea Cocoletzi Kumul" userId="bc49dcbdd7afbffc" providerId="LiveId" clId="{137E5B7A-10FC-4705-91EF-7780CDAB0B96}" dt="2024-09-03T16:52:05.992" v="332" actId="2711"/>
          <ac:picMkLst>
            <pc:docMk/>
            <pc:sldMk cId="2327626573" sldId="262"/>
            <ac:picMk id="4" creationId="{B2C3327C-624B-A3A5-2FAD-3BAA736A5554}"/>
          </ac:picMkLst>
        </pc:picChg>
        <pc:picChg chg="add mod">
          <ac:chgData name="Susana Andrea Cocoletzi Kumul" userId="bc49dcbdd7afbffc" providerId="LiveId" clId="{137E5B7A-10FC-4705-91EF-7780CDAB0B96}" dt="2024-09-03T16:52:05.992" v="332" actId="2711"/>
          <ac:picMkLst>
            <pc:docMk/>
            <pc:sldMk cId="2327626573" sldId="262"/>
            <ac:picMk id="5" creationId="{3F4568C2-3C25-3C89-5523-1E7AC0296D5D}"/>
          </ac:picMkLst>
        </pc:picChg>
        <pc:picChg chg="mod ord">
          <ac:chgData name="Susana Andrea Cocoletzi Kumul" userId="bc49dcbdd7afbffc" providerId="LiveId" clId="{137E5B7A-10FC-4705-91EF-7780CDAB0B96}" dt="2024-09-03T16:52:41.653" v="335" actId="26606"/>
          <ac:picMkLst>
            <pc:docMk/>
            <pc:sldMk cId="2327626573" sldId="262"/>
            <ac:picMk id="6146" creationId="{002D7AAC-1579-2FC8-5E3F-01C46CFCCEC8}"/>
          </ac:picMkLst>
        </pc:picChg>
        <pc:picChg chg="add">
          <ac:chgData name="Susana Andrea Cocoletzi Kumul" userId="bc49dcbdd7afbffc" providerId="LiveId" clId="{137E5B7A-10FC-4705-91EF-7780CDAB0B96}" dt="2024-09-03T17:03:23.739" v="581" actId="26606"/>
          <ac:picMkLst>
            <pc:docMk/>
            <pc:sldMk cId="2327626573" sldId="262"/>
            <ac:picMk id="6148" creationId="{54DDEBDD-D8BD-41A6-8A0D-B00E3768B0F9}"/>
          </ac:picMkLst>
        </pc:picChg>
        <pc:picChg chg="add del">
          <ac:chgData name="Susana Andrea Cocoletzi Kumul" userId="bc49dcbdd7afbffc" providerId="LiveId" clId="{137E5B7A-10FC-4705-91EF-7780CDAB0B96}" dt="2024-09-03T17:01:48.722" v="571"/>
          <ac:picMkLst>
            <pc:docMk/>
            <pc:sldMk cId="2327626573" sldId="262"/>
            <ac:picMk id="6151" creationId="{54DDEBDD-D8BD-41A6-8A0D-B00E3768B0F9}"/>
          </ac:picMkLst>
        </pc:picChg>
      </pc:sldChg>
      <pc:sldChg chg="addSp delSp modSp mod delDesignElem">
        <pc:chgData name="Susana Andrea Cocoletzi Kumul" userId="bc49dcbdd7afbffc" providerId="LiveId" clId="{137E5B7A-10FC-4705-91EF-7780CDAB0B96}" dt="2024-09-03T19:24:53.273" v="1324" actId="790"/>
        <pc:sldMkLst>
          <pc:docMk/>
          <pc:sldMk cId="1543992433" sldId="263"/>
        </pc:sldMkLst>
        <pc:spChg chg="del mod">
          <ac:chgData name="Susana Andrea Cocoletzi Kumul" userId="bc49dcbdd7afbffc" providerId="LiveId" clId="{137E5B7A-10FC-4705-91EF-7780CDAB0B96}" dt="2024-09-03T16:57:21.798" v="469" actId="478"/>
          <ac:spMkLst>
            <pc:docMk/>
            <pc:sldMk cId="1543992433" sldId="263"/>
            <ac:spMk id="2" creationId="{EB9C49AA-9792-9597-A53D-7AB356605A0C}"/>
          </ac:spMkLst>
        </pc:spChg>
        <pc:spChg chg="mod">
          <ac:chgData name="Susana Andrea Cocoletzi Kumul" userId="bc49dcbdd7afbffc" providerId="LiveId" clId="{137E5B7A-10FC-4705-91EF-7780CDAB0B96}" dt="2024-09-03T17:05:36.854" v="624" actId="790"/>
          <ac:spMkLst>
            <pc:docMk/>
            <pc:sldMk cId="1543992433" sldId="263"/>
            <ac:spMk id="3" creationId="{49E8CA0D-F93C-DEE7-8C25-447A394E67DC}"/>
          </ac:spMkLst>
        </pc:spChg>
        <pc:spChg chg="add mod ord">
          <ac:chgData name="Susana Andrea Cocoletzi Kumul" userId="bc49dcbdd7afbffc" providerId="LiveId" clId="{137E5B7A-10FC-4705-91EF-7780CDAB0B96}" dt="2024-09-03T19:24:53.273" v="1324" actId="790"/>
          <ac:spMkLst>
            <pc:docMk/>
            <pc:sldMk cId="1543992433" sldId="263"/>
            <ac:spMk id="6" creationId="{6BEABB68-A1B5-FDCC-6477-4683FA6880D3}"/>
          </ac:spMkLst>
        </pc:spChg>
        <pc:spChg chg="add del mod">
          <ac:chgData name="Susana Andrea Cocoletzi Kumul" userId="bc49dcbdd7afbffc" providerId="LiveId" clId="{137E5B7A-10FC-4705-91EF-7780CDAB0B96}" dt="2024-09-03T16:57:23.790" v="470" actId="478"/>
          <ac:spMkLst>
            <pc:docMk/>
            <pc:sldMk cId="1543992433" sldId="263"/>
            <ac:spMk id="8" creationId="{242CD5CD-CA86-6565-744C-6EBF5F07DD23}"/>
          </ac:spMkLst>
        </pc:spChg>
        <pc:picChg chg="add mod">
          <ac:chgData name="Susana Andrea Cocoletzi Kumul" userId="bc49dcbdd7afbffc" providerId="LiveId" clId="{137E5B7A-10FC-4705-91EF-7780CDAB0B96}" dt="2024-09-03T17:05:11.812" v="617" actId="2711"/>
          <ac:picMkLst>
            <pc:docMk/>
            <pc:sldMk cId="1543992433" sldId="263"/>
            <ac:picMk id="4" creationId="{9A41514D-925E-7E7A-743E-393D739583BE}"/>
          </ac:picMkLst>
        </pc:picChg>
        <pc:picChg chg="add mod">
          <ac:chgData name="Susana Andrea Cocoletzi Kumul" userId="bc49dcbdd7afbffc" providerId="LiveId" clId="{137E5B7A-10FC-4705-91EF-7780CDAB0B96}" dt="2024-09-03T17:05:11.812" v="617" actId="2711"/>
          <ac:picMkLst>
            <pc:docMk/>
            <pc:sldMk cId="1543992433" sldId="263"/>
            <ac:picMk id="5" creationId="{278818E8-BCEC-7C2D-888F-DB36E1C28B36}"/>
          </ac:picMkLst>
        </pc:picChg>
        <pc:picChg chg="mod ord">
          <ac:chgData name="Susana Andrea Cocoletzi Kumul" userId="bc49dcbdd7afbffc" providerId="LiveId" clId="{137E5B7A-10FC-4705-91EF-7780CDAB0B96}" dt="2024-09-03T17:05:11.812" v="617" actId="2711"/>
          <ac:picMkLst>
            <pc:docMk/>
            <pc:sldMk cId="1543992433" sldId="263"/>
            <ac:picMk id="8194" creationId="{7C27E798-5229-F857-C0F9-53CAA128CB7E}"/>
          </ac:picMkLst>
        </pc:picChg>
        <pc:picChg chg="add mod">
          <ac:chgData name="Susana Andrea Cocoletzi Kumul" userId="bc49dcbdd7afbffc" providerId="LiveId" clId="{137E5B7A-10FC-4705-91EF-7780CDAB0B96}" dt="2024-09-03T17:05:11.812" v="617" actId="2711"/>
          <ac:picMkLst>
            <pc:docMk/>
            <pc:sldMk cId="1543992433" sldId="263"/>
            <ac:picMk id="8196" creationId="{54DDEBDD-D8BD-41A6-8A0D-B00E3768B0F9}"/>
          </ac:picMkLst>
        </pc:picChg>
        <pc:picChg chg="add del mod">
          <ac:chgData name="Susana Andrea Cocoletzi Kumul" userId="bc49dcbdd7afbffc" providerId="LiveId" clId="{137E5B7A-10FC-4705-91EF-7780CDAB0B96}" dt="2024-09-03T17:01:48.722" v="571"/>
          <ac:picMkLst>
            <pc:docMk/>
            <pc:sldMk cId="1543992433" sldId="263"/>
            <ac:picMk id="8199" creationId="{54DDEBDD-D8BD-41A6-8A0D-B00E3768B0F9}"/>
          </ac:picMkLst>
        </pc:picChg>
      </pc:sldChg>
      <pc:sldChg chg="addSp delSp modSp mod delDesignElem">
        <pc:chgData name="Susana Andrea Cocoletzi Kumul" userId="bc49dcbdd7afbffc" providerId="LiveId" clId="{137E5B7A-10FC-4705-91EF-7780CDAB0B96}" dt="2024-09-03T17:06:11.409" v="636" actId="27636"/>
        <pc:sldMkLst>
          <pc:docMk/>
          <pc:sldMk cId="1790507269" sldId="264"/>
        </pc:sldMkLst>
        <pc:spChg chg="mod">
          <ac:chgData name="Susana Andrea Cocoletzi Kumul" userId="bc49dcbdd7afbffc" providerId="LiveId" clId="{137E5B7A-10FC-4705-91EF-7780CDAB0B96}" dt="2024-09-03T17:06:01.405" v="627" actId="404"/>
          <ac:spMkLst>
            <pc:docMk/>
            <pc:sldMk cId="1790507269" sldId="264"/>
            <ac:spMk id="2" creationId="{E55BEB1B-DAF8-B0CB-DD8B-4758428EE853}"/>
          </ac:spMkLst>
        </pc:spChg>
        <pc:spChg chg="mod">
          <ac:chgData name="Susana Andrea Cocoletzi Kumul" userId="bc49dcbdd7afbffc" providerId="LiveId" clId="{137E5B7A-10FC-4705-91EF-7780CDAB0B96}" dt="2024-09-03T17:06:11.409" v="636" actId="27636"/>
          <ac:spMkLst>
            <pc:docMk/>
            <pc:sldMk cId="1790507269" sldId="264"/>
            <ac:spMk id="3" creationId="{838A8AD8-A7D6-7269-AE55-79E3D0311AFC}"/>
          </ac:spMkLst>
        </pc:spChg>
        <pc:picChg chg="add mod">
          <ac:chgData name="Susana Andrea Cocoletzi Kumul" userId="bc49dcbdd7afbffc" providerId="LiveId" clId="{137E5B7A-10FC-4705-91EF-7780CDAB0B96}" dt="2024-09-03T16:56:38.406" v="443" actId="2711"/>
          <ac:picMkLst>
            <pc:docMk/>
            <pc:sldMk cId="1790507269" sldId="264"/>
            <ac:picMk id="4" creationId="{A940DDB7-51D9-2971-051E-A088AC5BDDDB}"/>
          </ac:picMkLst>
        </pc:picChg>
        <pc:picChg chg="add mod">
          <ac:chgData name="Susana Andrea Cocoletzi Kumul" userId="bc49dcbdd7afbffc" providerId="LiveId" clId="{137E5B7A-10FC-4705-91EF-7780CDAB0B96}" dt="2024-09-03T16:56:38.406" v="443" actId="2711"/>
          <ac:picMkLst>
            <pc:docMk/>
            <pc:sldMk cId="1790507269" sldId="264"/>
            <ac:picMk id="5" creationId="{2D5E3094-9B93-6280-BE43-0930E815F906}"/>
          </ac:picMkLst>
        </pc:picChg>
        <pc:picChg chg="mod ord">
          <ac:chgData name="Susana Andrea Cocoletzi Kumul" userId="bc49dcbdd7afbffc" providerId="LiveId" clId="{137E5B7A-10FC-4705-91EF-7780CDAB0B96}" dt="2024-09-03T16:56:38.406" v="443" actId="2711"/>
          <ac:picMkLst>
            <pc:docMk/>
            <pc:sldMk cId="1790507269" sldId="264"/>
            <ac:picMk id="9218" creationId="{E842338E-7FF8-3FA2-7EAE-16F9B9B2BE03}"/>
          </ac:picMkLst>
        </pc:picChg>
        <pc:picChg chg="add">
          <ac:chgData name="Susana Andrea Cocoletzi Kumul" userId="bc49dcbdd7afbffc" providerId="LiveId" clId="{137E5B7A-10FC-4705-91EF-7780CDAB0B96}" dt="2024-09-03T17:05:50.380" v="625" actId="26606"/>
          <ac:picMkLst>
            <pc:docMk/>
            <pc:sldMk cId="1790507269" sldId="264"/>
            <ac:picMk id="9220" creationId="{54DDEBDD-D8BD-41A6-8A0D-B00E3768B0F9}"/>
          </ac:picMkLst>
        </pc:picChg>
        <pc:picChg chg="add del mod">
          <ac:chgData name="Susana Andrea Cocoletzi Kumul" userId="bc49dcbdd7afbffc" providerId="LiveId" clId="{137E5B7A-10FC-4705-91EF-7780CDAB0B96}" dt="2024-09-03T17:01:48.722" v="571"/>
          <ac:picMkLst>
            <pc:docMk/>
            <pc:sldMk cId="1790507269" sldId="264"/>
            <ac:picMk id="9223" creationId="{54DDEBDD-D8BD-41A6-8A0D-B00E3768B0F9}"/>
          </ac:picMkLst>
        </pc:picChg>
      </pc:sldChg>
      <pc:sldChg chg="addSp delSp modSp mod delDesignElem">
        <pc:chgData name="Susana Andrea Cocoletzi Kumul" userId="bc49dcbdd7afbffc" providerId="LiveId" clId="{137E5B7A-10FC-4705-91EF-7780CDAB0B96}" dt="2024-09-03T19:24:54.845" v="1325" actId="1076"/>
        <pc:sldMkLst>
          <pc:docMk/>
          <pc:sldMk cId="3497004170" sldId="265"/>
        </pc:sldMkLst>
        <pc:spChg chg="del mod">
          <ac:chgData name="Susana Andrea Cocoletzi Kumul" userId="bc49dcbdd7afbffc" providerId="LiveId" clId="{137E5B7A-10FC-4705-91EF-7780CDAB0B96}" dt="2024-09-03T16:58:31.832" v="502" actId="478"/>
          <ac:spMkLst>
            <pc:docMk/>
            <pc:sldMk cId="3497004170" sldId="265"/>
            <ac:spMk id="2" creationId="{E96A6FF2-CE09-F7C8-C338-8CCDDA846C4B}"/>
          </ac:spMkLst>
        </pc:spChg>
        <pc:spChg chg="mod">
          <ac:chgData name="Susana Andrea Cocoletzi Kumul" userId="bc49dcbdd7afbffc" providerId="LiveId" clId="{137E5B7A-10FC-4705-91EF-7780CDAB0B96}" dt="2024-09-03T19:24:54.845" v="1325" actId="1076"/>
          <ac:spMkLst>
            <pc:docMk/>
            <pc:sldMk cId="3497004170" sldId="265"/>
            <ac:spMk id="3" creationId="{51CA7739-079C-F9D2-26B1-1CA9E504C233}"/>
          </ac:spMkLst>
        </pc:spChg>
        <pc:spChg chg="add del mod">
          <ac:chgData name="Susana Andrea Cocoletzi Kumul" userId="bc49dcbdd7afbffc" providerId="LiveId" clId="{137E5B7A-10FC-4705-91EF-7780CDAB0B96}" dt="2024-09-03T16:58:23.180" v="499" actId="478"/>
          <ac:spMkLst>
            <pc:docMk/>
            <pc:sldMk cId="3497004170" sldId="265"/>
            <ac:spMk id="6" creationId="{90C35F58-0EBF-3E6A-736C-202922D0257E}"/>
          </ac:spMkLst>
        </pc:spChg>
        <pc:spChg chg="add mod ord">
          <ac:chgData name="Susana Andrea Cocoletzi Kumul" userId="bc49dcbdd7afbffc" providerId="LiveId" clId="{137E5B7A-10FC-4705-91EF-7780CDAB0B96}" dt="2024-09-03T17:06:35.526" v="639" actId="2711"/>
          <ac:spMkLst>
            <pc:docMk/>
            <pc:sldMk cId="3497004170" sldId="265"/>
            <ac:spMk id="7" creationId="{DE1C660F-DDE1-2D94-4377-6999A9AD4282}"/>
          </ac:spMkLst>
        </pc:spChg>
        <pc:spChg chg="add del mod">
          <ac:chgData name="Susana Andrea Cocoletzi Kumul" userId="bc49dcbdd7afbffc" providerId="LiveId" clId="{137E5B7A-10FC-4705-91EF-7780CDAB0B96}" dt="2024-09-03T16:58:33.920" v="503" actId="478"/>
          <ac:spMkLst>
            <pc:docMk/>
            <pc:sldMk cId="3497004170" sldId="265"/>
            <ac:spMk id="9" creationId="{4B059FC7-6F15-C677-23B1-5F2359842F8F}"/>
          </ac:spMkLst>
        </pc:spChg>
        <pc:picChg chg="add mod">
          <ac:chgData name="Susana Andrea Cocoletzi Kumul" userId="bc49dcbdd7afbffc" providerId="LiveId" clId="{137E5B7A-10FC-4705-91EF-7780CDAB0B96}" dt="2024-09-03T17:06:35.526" v="639" actId="2711"/>
          <ac:picMkLst>
            <pc:docMk/>
            <pc:sldMk cId="3497004170" sldId="265"/>
            <ac:picMk id="4" creationId="{64414F65-5EEA-A29C-72FA-AC34A80C2F43}"/>
          </ac:picMkLst>
        </pc:picChg>
        <pc:picChg chg="add mod">
          <ac:chgData name="Susana Andrea Cocoletzi Kumul" userId="bc49dcbdd7afbffc" providerId="LiveId" clId="{137E5B7A-10FC-4705-91EF-7780CDAB0B96}" dt="2024-09-03T17:06:35.526" v="639" actId="2711"/>
          <ac:picMkLst>
            <pc:docMk/>
            <pc:sldMk cId="3497004170" sldId="265"/>
            <ac:picMk id="5" creationId="{D31A40F6-4FFA-555D-DD0F-BAB774890ED7}"/>
          </ac:picMkLst>
        </pc:picChg>
        <pc:picChg chg="mod ord">
          <ac:chgData name="Susana Andrea Cocoletzi Kumul" userId="bc49dcbdd7afbffc" providerId="LiveId" clId="{137E5B7A-10FC-4705-91EF-7780CDAB0B96}" dt="2024-09-03T17:06:35.526" v="639" actId="2711"/>
          <ac:picMkLst>
            <pc:docMk/>
            <pc:sldMk cId="3497004170" sldId="265"/>
            <ac:picMk id="7170" creationId="{08AC9590-1867-1876-F4B9-CEB99234FFEA}"/>
          </ac:picMkLst>
        </pc:picChg>
        <pc:picChg chg="add mod">
          <ac:chgData name="Susana Andrea Cocoletzi Kumul" userId="bc49dcbdd7afbffc" providerId="LiveId" clId="{137E5B7A-10FC-4705-91EF-7780CDAB0B96}" dt="2024-09-03T17:06:35.526" v="639" actId="2711"/>
          <ac:picMkLst>
            <pc:docMk/>
            <pc:sldMk cId="3497004170" sldId="265"/>
            <ac:picMk id="7172" creationId="{54DDEBDD-D8BD-41A6-8A0D-B00E3768B0F9}"/>
          </ac:picMkLst>
        </pc:picChg>
        <pc:picChg chg="add del">
          <ac:chgData name="Susana Andrea Cocoletzi Kumul" userId="bc49dcbdd7afbffc" providerId="LiveId" clId="{137E5B7A-10FC-4705-91EF-7780CDAB0B96}" dt="2024-09-03T17:01:48.722" v="571"/>
          <ac:picMkLst>
            <pc:docMk/>
            <pc:sldMk cId="3497004170" sldId="265"/>
            <ac:picMk id="7175" creationId="{54DDEBDD-D8BD-41A6-8A0D-B00E3768B0F9}"/>
          </ac:picMkLst>
        </pc:picChg>
      </pc:sldChg>
      <pc:sldChg chg="addSp delSp modSp mod delDesignElem">
        <pc:chgData name="Susana Andrea Cocoletzi Kumul" userId="bc49dcbdd7afbffc" providerId="LiveId" clId="{137E5B7A-10FC-4705-91EF-7780CDAB0B96}" dt="2024-09-03T17:01:48.722" v="571"/>
        <pc:sldMkLst>
          <pc:docMk/>
          <pc:sldMk cId="2758244956" sldId="266"/>
        </pc:sldMkLst>
        <pc:spChg chg="mod">
          <ac:chgData name="Susana Andrea Cocoletzi Kumul" userId="bc49dcbdd7afbffc" providerId="LiveId" clId="{137E5B7A-10FC-4705-91EF-7780CDAB0B96}" dt="2024-09-03T16:59:36.620" v="517" actId="403"/>
          <ac:spMkLst>
            <pc:docMk/>
            <pc:sldMk cId="2758244956" sldId="266"/>
            <ac:spMk id="2" creationId="{A5561159-6D3D-1864-F6BF-44F8151B2B8A}"/>
          </ac:spMkLst>
        </pc:spChg>
        <pc:spChg chg="mod ord">
          <ac:chgData name="Susana Andrea Cocoletzi Kumul" userId="bc49dcbdd7afbffc" providerId="LiveId" clId="{137E5B7A-10FC-4705-91EF-7780CDAB0B96}" dt="2024-09-03T17:00:07.764" v="525" actId="27636"/>
          <ac:spMkLst>
            <pc:docMk/>
            <pc:sldMk cId="2758244956" sldId="266"/>
            <ac:spMk id="3" creationId="{11FAEADD-E6CB-E2B0-2482-52AE0C9ADF4E}"/>
          </ac:spMkLst>
        </pc:spChg>
        <pc:picChg chg="add mod">
          <ac:chgData name="Susana Andrea Cocoletzi Kumul" userId="bc49dcbdd7afbffc" providerId="LiveId" clId="{137E5B7A-10FC-4705-91EF-7780CDAB0B96}" dt="2024-09-03T16:59:17.850" v="510" actId="2711"/>
          <ac:picMkLst>
            <pc:docMk/>
            <pc:sldMk cId="2758244956" sldId="266"/>
            <ac:picMk id="4" creationId="{6DD5EAE6-3E99-0ED4-BB30-DFA2610C425F}"/>
          </ac:picMkLst>
        </pc:picChg>
        <pc:picChg chg="add mod">
          <ac:chgData name="Susana Andrea Cocoletzi Kumul" userId="bc49dcbdd7afbffc" providerId="LiveId" clId="{137E5B7A-10FC-4705-91EF-7780CDAB0B96}" dt="2024-09-03T16:59:17.850" v="510" actId="2711"/>
          <ac:picMkLst>
            <pc:docMk/>
            <pc:sldMk cId="2758244956" sldId="266"/>
            <ac:picMk id="5" creationId="{E0D55B7A-2264-A1C3-597A-0F4DFC1D974D}"/>
          </ac:picMkLst>
        </pc:picChg>
        <pc:picChg chg="mod">
          <ac:chgData name="Susana Andrea Cocoletzi Kumul" userId="bc49dcbdd7afbffc" providerId="LiveId" clId="{137E5B7A-10FC-4705-91EF-7780CDAB0B96}" dt="2024-09-03T16:59:17.850" v="510" actId="2711"/>
          <ac:picMkLst>
            <pc:docMk/>
            <pc:sldMk cId="2758244956" sldId="266"/>
            <ac:picMk id="5122" creationId="{67317C22-EE79-2374-2941-2FFB87726EBF}"/>
          </ac:picMkLst>
        </pc:picChg>
        <pc:cxnChg chg="add del mod">
          <ac:chgData name="Susana Andrea Cocoletzi Kumul" userId="bc49dcbdd7afbffc" providerId="LiveId" clId="{137E5B7A-10FC-4705-91EF-7780CDAB0B96}" dt="2024-09-03T17:01:48.722" v="571"/>
          <ac:cxnSpMkLst>
            <pc:docMk/>
            <pc:sldMk cId="2758244956" sldId="266"/>
            <ac:cxnSpMk id="5127" creationId="{1503BFE4-729B-D9D0-C17B-501E6AF1127A}"/>
          </ac:cxnSpMkLst>
        </pc:cxnChg>
      </pc:sldChg>
      <pc:sldChg chg="addSp modSp mod">
        <pc:chgData name="Susana Andrea Cocoletzi Kumul" userId="bc49dcbdd7afbffc" providerId="LiveId" clId="{137E5B7A-10FC-4705-91EF-7780CDAB0B96}" dt="2024-09-03T17:02:16.173" v="573" actId="12100"/>
        <pc:sldMkLst>
          <pc:docMk/>
          <pc:sldMk cId="3213979418" sldId="267"/>
        </pc:sldMkLst>
        <pc:spChg chg="mod">
          <ac:chgData name="Susana Andrea Cocoletzi Kumul" userId="bc49dcbdd7afbffc" providerId="LiveId" clId="{137E5B7A-10FC-4705-91EF-7780CDAB0B96}" dt="2024-09-03T17:00:50.782" v="561" actId="1035"/>
          <ac:spMkLst>
            <pc:docMk/>
            <pc:sldMk cId="3213979418" sldId="267"/>
            <ac:spMk id="2" creationId="{CA0C06C0-5CF2-9D0D-4086-D904F2BF3031}"/>
          </ac:spMkLst>
        </pc:spChg>
        <pc:graphicFrameChg chg="mod">
          <ac:chgData name="Susana Andrea Cocoletzi Kumul" userId="bc49dcbdd7afbffc" providerId="LiveId" clId="{137E5B7A-10FC-4705-91EF-7780CDAB0B96}" dt="2024-09-03T17:02:16.173" v="573" actId="12100"/>
          <ac:graphicFrameMkLst>
            <pc:docMk/>
            <pc:sldMk cId="3213979418" sldId="267"/>
            <ac:graphicFrameMk id="4" creationId="{69E68562-3B98-A9D4-F060-598E73D9823F}"/>
          </ac:graphicFrameMkLst>
        </pc:graphicFrameChg>
        <pc:picChg chg="add mod">
          <ac:chgData name="Susana Andrea Cocoletzi Kumul" userId="bc49dcbdd7afbffc" providerId="LiveId" clId="{137E5B7A-10FC-4705-91EF-7780CDAB0B96}" dt="2024-09-03T17:00:25.491" v="526" actId="2711"/>
          <ac:picMkLst>
            <pc:docMk/>
            <pc:sldMk cId="3213979418" sldId="267"/>
            <ac:picMk id="3" creationId="{FC92CCF7-D9EA-4F78-6627-522C4F95368B}"/>
          </ac:picMkLst>
        </pc:picChg>
        <pc:picChg chg="add mod">
          <ac:chgData name="Susana Andrea Cocoletzi Kumul" userId="bc49dcbdd7afbffc" providerId="LiveId" clId="{137E5B7A-10FC-4705-91EF-7780CDAB0B96}" dt="2024-09-03T17:00:25.491" v="526" actId="2711"/>
          <ac:picMkLst>
            <pc:docMk/>
            <pc:sldMk cId="3213979418" sldId="267"/>
            <ac:picMk id="5" creationId="{6DDC2A77-7179-34AB-4AD2-89821889250F}"/>
          </ac:picMkLst>
        </pc:picChg>
      </pc:sldChg>
      <pc:sldChg chg="delSp modSp del delDesignElem">
        <pc:chgData name="Susana Andrea Cocoletzi Kumul" userId="bc49dcbdd7afbffc" providerId="LiveId" clId="{137E5B7A-10FC-4705-91EF-7780CDAB0B96}" dt="2024-09-03T17:02:03.963" v="572" actId="47"/>
        <pc:sldMkLst>
          <pc:docMk/>
          <pc:sldMk cId="1254048678" sldId="268"/>
        </pc:sldMkLst>
        <pc:spChg chg="mod">
          <ac:chgData name="Susana Andrea Cocoletzi Kumul" userId="bc49dcbdd7afbffc" providerId="LiveId" clId="{137E5B7A-10FC-4705-91EF-7780CDAB0B96}" dt="2024-09-03T16:27:36.894" v="24"/>
          <ac:spMkLst>
            <pc:docMk/>
            <pc:sldMk cId="1254048678" sldId="268"/>
            <ac:spMk id="4" creationId="{A2002AF9-54C0-645C-8D1F-16ED3E44321A}"/>
          </ac:spMkLst>
        </pc:spChg>
        <pc:spChg chg="del">
          <ac:chgData name="Susana Andrea Cocoletzi Kumul" userId="bc49dcbdd7afbffc" providerId="LiveId" clId="{137E5B7A-10FC-4705-91EF-7780CDAB0B96}" dt="2024-09-03T16:24:50.216" v="4"/>
          <ac:spMkLst>
            <pc:docMk/>
            <pc:sldMk cId="1254048678" sldId="268"/>
            <ac:spMk id="9" creationId="{A6F05DDE-5F2C-44F5-BACC-DED4737B11B8}"/>
          </ac:spMkLst>
        </pc:spChg>
        <pc:spChg chg="del">
          <ac:chgData name="Susana Andrea Cocoletzi Kumul" userId="bc49dcbdd7afbffc" providerId="LiveId" clId="{137E5B7A-10FC-4705-91EF-7780CDAB0B96}" dt="2024-09-03T16:24:50.216" v="4"/>
          <ac:spMkLst>
            <pc:docMk/>
            <pc:sldMk cId="1254048678" sldId="268"/>
            <ac:spMk id="11" creationId="{7EFFE664-A3F2-4977-A6E3-C38CF57A1630}"/>
          </ac:spMkLst>
        </pc:spChg>
        <pc:spChg chg="del">
          <ac:chgData name="Susana Andrea Cocoletzi Kumul" userId="bc49dcbdd7afbffc" providerId="LiveId" clId="{137E5B7A-10FC-4705-91EF-7780CDAB0B96}" dt="2024-09-03T16:24:50.216" v="4"/>
          <ac:spMkLst>
            <pc:docMk/>
            <pc:sldMk cId="1254048678" sldId="268"/>
            <ac:spMk id="13" creationId="{C85C471A-7EB8-45A1-901F-B4BBC499F1ED}"/>
          </ac:spMkLst>
        </pc:spChg>
      </pc:sldChg>
      <pc:sldChg chg="addSp modSp mod">
        <pc:chgData name="Susana Andrea Cocoletzi Kumul" userId="bc49dcbdd7afbffc" providerId="LiveId" clId="{137E5B7A-10FC-4705-91EF-7780CDAB0B96}" dt="2024-09-03T19:52:58.552" v="1337" actId="1076"/>
        <pc:sldMkLst>
          <pc:docMk/>
          <pc:sldMk cId="1499255936" sldId="269"/>
        </pc:sldMkLst>
        <pc:spChg chg="mod">
          <ac:chgData name="Susana Andrea Cocoletzi Kumul" userId="bc49dcbdd7afbffc" providerId="LiveId" clId="{137E5B7A-10FC-4705-91EF-7780CDAB0B96}" dt="2024-09-03T17:15:20.054" v="664" actId="1038"/>
          <ac:spMkLst>
            <pc:docMk/>
            <pc:sldMk cId="1499255936" sldId="269"/>
            <ac:spMk id="2" creationId="{46D48F99-8E04-6D19-6832-227ED4E24C71}"/>
          </ac:spMkLst>
        </pc:spChg>
        <pc:spChg chg="mod">
          <ac:chgData name="Susana Andrea Cocoletzi Kumul" userId="bc49dcbdd7afbffc" providerId="LiveId" clId="{137E5B7A-10FC-4705-91EF-7780CDAB0B96}" dt="2024-09-03T17:07:30.506" v="646" actId="2711"/>
          <ac:spMkLst>
            <pc:docMk/>
            <pc:sldMk cId="1499255936" sldId="269"/>
            <ac:spMk id="3" creationId="{B2F73668-289B-93CD-E9DA-BAC8D7CDB6B5}"/>
          </ac:spMkLst>
        </pc:spChg>
        <pc:spChg chg="add mod">
          <ac:chgData name="Susana Andrea Cocoletzi Kumul" userId="bc49dcbdd7afbffc" providerId="LiveId" clId="{137E5B7A-10FC-4705-91EF-7780CDAB0B96}" dt="2024-09-03T19:52:58.552" v="1337" actId="1076"/>
          <ac:spMkLst>
            <pc:docMk/>
            <pc:sldMk cId="1499255936" sldId="269"/>
            <ac:spMk id="9" creationId="{DF31EAC4-0FD0-39FC-08F2-2A4A247A588A}"/>
          </ac:spMkLst>
        </pc:spChg>
        <pc:picChg chg="add mod">
          <ac:chgData name="Susana Andrea Cocoletzi Kumul" userId="bc49dcbdd7afbffc" providerId="LiveId" clId="{137E5B7A-10FC-4705-91EF-7780CDAB0B96}" dt="2024-09-03T16:50:14.337" v="305"/>
          <ac:picMkLst>
            <pc:docMk/>
            <pc:sldMk cId="1499255936" sldId="269"/>
            <ac:picMk id="4" creationId="{A15AB016-6B86-9688-8656-1DEC149A488D}"/>
          </ac:picMkLst>
        </pc:picChg>
        <pc:picChg chg="mod">
          <ac:chgData name="Susana Andrea Cocoletzi Kumul" userId="bc49dcbdd7afbffc" providerId="LiveId" clId="{137E5B7A-10FC-4705-91EF-7780CDAB0B96}" dt="2024-09-03T16:27:36.894" v="24"/>
          <ac:picMkLst>
            <pc:docMk/>
            <pc:sldMk cId="1499255936" sldId="269"/>
            <ac:picMk id="5" creationId="{B3DF4179-4F94-F6CD-AB69-E07484371958}"/>
          </ac:picMkLst>
        </pc:picChg>
        <pc:picChg chg="add mod">
          <ac:chgData name="Susana Andrea Cocoletzi Kumul" userId="bc49dcbdd7afbffc" providerId="LiveId" clId="{137E5B7A-10FC-4705-91EF-7780CDAB0B96}" dt="2024-09-03T16:50:14.337" v="305"/>
          <ac:picMkLst>
            <pc:docMk/>
            <pc:sldMk cId="1499255936" sldId="269"/>
            <ac:picMk id="6" creationId="{B82DAF47-70C6-C400-1DF5-7F1E4F81C4D6}"/>
          </ac:picMkLst>
        </pc:picChg>
        <pc:picChg chg="mod">
          <ac:chgData name="Susana Andrea Cocoletzi Kumul" userId="bc49dcbdd7afbffc" providerId="LiveId" clId="{137E5B7A-10FC-4705-91EF-7780CDAB0B96}" dt="2024-09-03T16:27:36.894" v="24"/>
          <ac:picMkLst>
            <pc:docMk/>
            <pc:sldMk cId="1499255936" sldId="269"/>
            <ac:picMk id="7" creationId="{F7B88A58-E782-15BE-A184-73220E70A338}"/>
          </ac:picMkLst>
        </pc:picChg>
      </pc:sldChg>
      <pc:sldChg chg="addSp modSp mod">
        <pc:chgData name="Susana Andrea Cocoletzi Kumul" userId="bc49dcbdd7afbffc" providerId="LiveId" clId="{137E5B7A-10FC-4705-91EF-7780CDAB0B96}" dt="2024-09-03T19:55:24.921" v="1397" actId="1076"/>
        <pc:sldMkLst>
          <pc:docMk/>
          <pc:sldMk cId="1239538241" sldId="270"/>
        </pc:sldMkLst>
        <pc:spChg chg="mod">
          <ac:chgData name="Susana Andrea Cocoletzi Kumul" userId="bc49dcbdd7afbffc" providerId="LiveId" clId="{137E5B7A-10FC-4705-91EF-7780CDAB0B96}" dt="2024-09-03T17:16:16.902" v="675" actId="113"/>
          <ac:spMkLst>
            <pc:docMk/>
            <pc:sldMk cId="1239538241" sldId="270"/>
            <ac:spMk id="2" creationId="{46D48F99-8E04-6D19-6832-227ED4E24C71}"/>
          </ac:spMkLst>
        </pc:spChg>
        <pc:spChg chg="mod">
          <ac:chgData name="Susana Andrea Cocoletzi Kumul" userId="bc49dcbdd7afbffc" providerId="LiveId" clId="{137E5B7A-10FC-4705-91EF-7780CDAB0B96}" dt="2024-09-03T17:16:35.944" v="678" actId="403"/>
          <ac:spMkLst>
            <pc:docMk/>
            <pc:sldMk cId="1239538241" sldId="270"/>
            <ac:spMk id="3" creationId="{B2F73668-289B-93CD-E9DA-BAC8D7CDB6B5}"/>
          </ac:spMkLst>
        </pc:spChg>
        <pc:spChg chg="add mod">
          <ac:chgData name="Susana Andrea Cocoletzi Kumul" userId="bc49dcbdd7afbffc" providerId="LiveId" clId="{137E5B7A-10FC-4705-91EF-7780CDAB0B96}" dt="2024-09-03T19:53:02.466" v="1338"/>
          <ac:spMkLst>
            <pc:docMk/>
            <pc:sldMk cId="1239538241" sldId="270"/>
            <ac:spMk id="7" creationId="{7AF7B92F-8174-B7A1-010E-18FB1485BEA2}"/>
          </ac:spMkLst>
        </pc:spChg>
        <pc:picChg chg="add mod">
          <ac:chgData name="Susana Andrea Cocoletzi Kumul" userId="bc49dcbdd7afbffc" providerId="LiveId" clId="{137E5B7A-10FC-4705-91EF-7780CDAB0B96}" dt="2024-09-03T16:50:16.293" v="306"/>
          <ac:picMkLst>
            <pc:docMk/>
            <pc:sldMk cId="1239538241" sldId="270"/>
            <ac:picMk id="4" creationId="{CA8B7790-4E58-DF49-CFCB-7F159A493C93}"/>
          </ac:picMkLst>
        </pc:picChg>
        <pc:picChg chg="mod">
          <ac:chgData name="Susana Andrea Cocoletzi Kumul" userId="bc49dcbdd7afbffc" providerId="LiveId" clId="{137E5B7A-10FC-4705-91EF-7780CDAB0B96}" dt="2024-09-03T19:55:24.921" v="1397" actId="1076"/>
          <ac:picMkLst>
            <pc:docMk/>
            <pc:sldMk cId="1239538241" sldId="270"/>
            <ac:picMk id="5" creationId="{E383C4BE-0CDF-4B6A-E799-6A1032B04B67}"/>
          </ac:picMkLst>
        </pc:picChg>
        <pc:picChg chg="add mod">
          <ac:chgData name="Susana Andrea Cocoletzi Kumul" userId="bc49dcbdd7afbffc" providerId="LiveId" clId="{137E5B7A-10FC-4705-91EF-7780CDAB0B96}" dt="2024-09-03T16:50:16.293" v="306"/>
          <ac:picMkLst>
            <pc:docMk/>
            <pc:sldMk cId="1239538241" sldId="270"/>
            <ac:picMk id="6" creationId="{15EE07B8-532C-3179-8C29-65A8D548A331}"/>
          </ac:picMkLst>
        </pc:picChg>
      </pc:sldChg>
      <pc:sldChg chg="addSp delSp modSp mod">
        <pc:chgData name="Susana Andrea Cocoletzi Kumul" userId="bc49dcbdd7afbffc" providerId="LiveId" clId="{137E5B7A-10FC-4705-91EF-7780CDAB0B96}" dt="2024-09-03T19:53:25.594" v="1356" actId="478"/>
        <pc:sldMkLst>
          <pc:docMk/>
          <pc:sldMk cId="4249631511" sldId="271"/>
        </pc:sldMkLst>
        <pc:spChg chg="mod">
          <ac:chgData name="Susana Andrea Cocoletzi Kumul" userId="bc49dcbdd7afbffc" providerId="LiveId" clId="{137E5B7A-10FC-4705-91EF-7780CDAB0B96}" dt="2024-09-03T17:21:58.838" v="734" actId="20577"/>
          <ac:spMkLst>
            <pc:docMk/>
            <pc:sldMk cId="4249631511" sldId="271"/>
            <ac:spMk id="2" creationId="{0FA33DEE-74D0-B02C-0195-FF59C7F3478B}"/>
          </ac:spMkLst>
        </pc:spChg>
        <pc:spChg chg="mod">
          <ac:chgData name="Susana Andrea Cocoletzi Kumul" userId="bc49dcbdd7afbffc" providerId="LiveId" clId="{137E5B7A-10FC-4705-91EF-7780CDAB0B96}" dt="2024-09-03T17:19:38.700" v="719" actId="404"/>
          <ac:spMkLst>
            <pc:docMk/>
            <pc:sldMk cId="4249631511" sldId="271"/>
            <ac:spMk id="3" creationId="{B7B75655-7916-D8BF-E4E0-7C9CF515F48F}"/>
          </ac:spMkLst>
        </pc:spChg>
        <pc:spChg chg="add del mod">
          <ac:chgData name="Susana Andrea Cocoletzi Kumul" userId="bc49dcbdd7afbffc" providerId="LiveId" clId="{137E5B7A-10FC-4705-91EF-7780CDAB0B96}" dt="2024-09-03T19:53:25.594" v="1356" actId="478"/>
          <ac:spMkLst>
            <pc:docMk/>
            <pc:sldMk cId="4249631511" sldId="271"/>
            <ac:spMk id="6" creationId="{A4772C03-E16E-BF39-13FA-BA7605BAD6CB}"/>
          </ac:spMkLst>
        </pc:spChg>
        <pc:picChg chg="add mod">
          <ac:chgData name="Susana Andrea Cocoletzi Kumul" userId="bc49dcbdd7afbffc" providerId="LiveId" clId="{137E5B7A-10FC-4705-91EF-7780CDAB0B96}" dt="2024-09-03T16:50:18.399" v="307"/>
          <ac:picMkLst>
            <pc:docMk/>
            <pc:sldMk cId="4249631511" sldId="271"/>
            <ac:picMk id="4" creationId="{24FAD802-15BB-D99F-5CF1-62410645F648}"/>
          </ac:picMkLst>
        </pc:picChg>
        <pc:picChg chg="add mod">
          <ac:chgData name="Susana Andrea Cocoletzi Kumul" userId="bc49dcbdd7afbffc" providerId="LiveId" clId="{137E5B7A-10FC-4705-91EF-7780CDAB0B96}" dt="2024-09-03T16:50:18.399" v="307"/>
          <ac:picMkLst>
            <pc:docMk/>
            <pc:sldMk cId="4249631511" sldId="271"/>
            <ac:picMk id="5" creationId="{B92BC183-2FB0-6906-3B09-40AC64687F05}"/>
          </ac:picMkLst>
        </pc:picChg>
      </pc:sldChg>
      <pc:sldChg chg="addSp delSp modSp mod delAnim">
        <pc:chgData name="Susana Andrea Cocoletzi Kumul" userId="bc49dcbdd7afbffc" providerId="LiveId" clId="{137E5B7A-10FC-4705-91EF-7780CDAB0B96}" dt="2024-09-03T19:58:34.254" v="1431" actId="1037"/>
        <pc:sldMkLst>
          <pc:docMk/>
          <pc:sldMk cId="646503806" sldId="272"/>
        </pc:sldMkLst>
        <pc:spChg chg="mod">
          <ac:chgData name="Susana Andrea Cocoletzi Kumul" userId="bc49dcbdd7afbffc" providerId="LiveId" clId="{137E5B7A-10FC-4705-91EF-7780CDAB0B96}" dt="2024-09-03T17:27:10.611" v="846" actId="404"/>
          <ac:spMkLst>
            <pc:docMk/>
            <pc:sldMk cId="646503806" sldId="272"/>
            <ac:spMk id="2" creationId="{02BAC18F-3BF3-87FF-2421-D3031861F268}"/>
          </ac:spMkLst>
        </pc:spChg>
        <pc:spChg chg="del mod">
          <ac:chgData name="Susana Andrea Cocoletzi Kumul" userId="bc49dcbdd7afbffc" providerId="LiveId" clId="{137E5B7A-10FC-4705-91EF-7780CDAB0B96}" dt="2024-09-03T19:58:05.620" v="1406" actId="478"/>
          <ac:spMkLst>
            <pc:docMk/>
            <pc:sldMk cId="646503806" sldId="272"/>
            <ac:spMk id="3" creationId="{42D46DE2-9F29-0799-9163-4040BF0AFDB4}"/>
          </ac:spMkLst>
        </pc:spChg>
        <pc:spChg chg="del mod">
          <ac:chgData name="Susana Andrea Cocoletzi Kumul" userId="bc49dcbdd7afbffc" providerId="LiveId" clId="{137E5B7A-10FC-4705-91EF-7780CDAB0B96}" dt="2024-09-03T19:58:24.799" v="1412" actId="478"/>
          <ac:spMkLst>
            <pc:docMk/>
            <pc:sldMk cId="646503806" sldId="272"/>
            <ac:spMk id="8" creationId="{DC51F537-A35B-3EE9-ED34-E7B6B54C9F72}"/>
          </ac:spMkLst>
        </pc:spChg>
        <pc:spChg chg="del mod">
          <ac:chgData name="Susana Andrea Cocoletzi Kumul" userId="bc49dcbdd7afbffc" providerId="LiveId" clId="{137E5B7A-10FC-4705-91EF-7780CDAB0B96}" dt="2024-09-03T19:58:13.555" v="1408" actId="478"/>
          <ac:spMkLst>
            <pc:docMk/>
            <pc:sldMk cId="646503806" sldId="272"/>
            <ac:spMk id="11" creationId="{1FD92FC4-4404-9B92-65F9-1CE56AF01DFA}"/>
          </ac:spMkLst>
        </pc:spChg>
        <pc:spChg chg="add del mod">
          <ac:chgData name="Susana Andrea Cocoletzi Kumul" userId="bc49dcbdd7afbffc" providerId="LiveId" clId="{137E5B7A-10FC-4705-91EF-7780CDAB0B96}" dt="2024-09-03T19:58:10.685" v="1407" actId="478"/>
          <ac:spMkLst>
            <pc:docMk/>
            <pc:sldMk cId="646503806" sldId="272"/>
            <ac:spMk id="14" creationId="{753F68A0-D720-D0EC-DE62-211F2E936490}"/>
          </ac:spMkLst>
        </pc:spChg>
        <pc:picChg chg="add mod">
          <ac:chgData name="Susana Andrea Cocoletzi Kumul" userId="bc49dcbdd7afbffc" providerId="LiveId" clId="{137E5B7A-10FC-4705-91EF-7780CDAB0B96}" dt="2024-09-03T17:21:15.562" v="721" actId="2711"/>
          <ac:picMkLst>
            <pc:docMk/>
            <pc:sldMk cId="646503806" sldId="272"/>
            <ac:picMk id="4" creationId="{3CF5DDE6-7425-92E4-D246-BAE9BBAA82C0}"/>
          </ac:picMkLst>
        </pc:picChg>
        <pc:picChg chg="add mod">
          <ac:chgData name="Susana Andrea Cocoletzi Kumul" userId="bc49dcbdd7afbffc" providerId="LiveId" clId="{137E5B7A-10FC-4705-91EF-7780CDAB0B96}" dt="2024-09-03T17:21:15.562" v="721" actId="2711"/>
          <ac:picMkLst>
            <pc:docMk/>
            <pc:sldMk cId="646503806" sldId="272"/>
            <ac:picMk id="5" creationId="{523423BC-CFA2-9C10-3AB6-6AAE0D5E0971}"/>
          </ac:picMkLst>
        </pc:picChg>
        <pc:picChg chg="del mod">
          <ac:chgData name="Susana Andrea Cocoletzi Kumul" userId="bc49dcbdd7afbffc" providerId="LiveId" clId="{137E5B7A-10FC-4705-91EF-7780CDAB0B96}" dt="2024-09-03T19:55:33.695" v="1399" actId="478"/>
          <ac:picMkLst>
            <pc:docMk/>
            <pc:sldMk cId="646503806" sldId="272"/>
            <ac:picMk id="6" creationId="{96376FA4-A1F1-D9DD-31C2-0D31F3888D9F}"/>
          </ac:picMkLst>
        </pc:picChg>
        <pc:picChg chg="add mod">
          <ac:chgData name="Susana Andrea Cocoletzi Kumul" userId="bc49dcbdd7afbffc" providerId="LiveId" clId="{137E5B7A-10FC-4705-91EF-7780CDAB0B96}" dt="2024-09-03T19:58:34.254" v="1431" actId="1037"/>
          <ac:picMkLst>
            <pc:docMk/>
            <pc:sldMk cId="646503806" sldId="272"/>
            <ac:picMk id="9" creationId="{BEF83874-A8C0-FCF6-ED3F-2BF98270471F}"/>
          </ac:picMkLst>
        </pc:picChg>
        <pc:picChg chg="del mod">
          <ac:chgData name="Susana Andrea Cocoletzi Kumul" userId="bc49dcbdd7afbffc" providerId="LiveId" clId="{137E5B7A-10FC-4705-91EF-7780CDAB0B96}" dt="2024-09-03T19:55:32.720" v="1398" actId="478"/>
          <ac:picMkLst>
            <pc:docMk/>
            <pc:sldMk cId="646503806" sldId="272"/>
            <ac:picMk id="12" creationId="{79A05604-E8AE-FEF0-24B1-A329C75051AA}"/>
          </ac:picMkLst>
        </pc:picChg>
        <pc:cxnChg chg="del mod">
          <ac:chgData name="Susana Andrea Cocoletzi Kumul" userId="bc49dcbdd7afbffc" providerId="LiveId" clId="{137E5B7A-10FC-4705-91EF-7780CDAB0B96}" dt="2024-09-03T19:57:18.063" v="1404" actId="478"/>
          <ac:cxnSpMkLst>
            <pc:docMk/>
            <pc:sldMk cId="646503806" sldId="272"/>
            <ac:cxnSpMk id="10" creationId="{885A1C12-2086-64FB-A513-FF0CA3249DE2}"/>
          </ac:cxnSpMkLst>
        </pc:cxnChg>
      </pc:sldChg>
      <pc:sldChg chg="addSp delSp modSp del mod delDesignElem">
        <pc:chgData name="Susana Andrea Cocoletzi Kumul" userId="bc49dcbdd7afbffc" providerId="LiveId" clId="{137E5B7A-10FC-4705-91EF-7780CDAB0B96}" dt="2024-09-03T17:28:01.170" v="852" actId="47"/>
        <pc:sldMkLst>
          <pc:docMk/>
          <pc:sldMk cId="3860515450" sldId="273"/>
        </pc:sldMkLst>
        <pc:spChg chg="mod">
          <ac:chgData name="Susana Andrea Cocoletzi Kumul" userId="bc49dcbdd7afbffc" providerId="LiveId" clId="{137E5B7A-10FC-4705-91EF-7780CDAB0B96}" dt="2024-09-03T16:27:36.894" v="24"/>
          <ac:spMkLst>
            <pc:docMk/>
            <pc:sldMk cId="3860515450" sldId="273"/>
            <ac:spMk id="4" creationId="{A2002AF9-54C0-645C-8D1F-16ED3E44321A}"/>
          </ac:spMkLst>
        </pc:spChg>
        <pc:spChg chg="del">
          <ac:chgData name="Susana Andrea Cocoletzi Kumul" userId="bc49dcbdd7afbffc" providerId="LiveId" clId="{137E5B7A-10FC-4705-91EF-7780CDAB0B96}" dt="2024-09-03T16:24:50.216" v="4"/>
          <ac:spMkLst>
            <pc:docMk/>
            <pc:sldMk cId="3860515450" sldId="273"/>
            <ac:spMk id="9" creationId="{A6F05DDE-5F2C-44F5-BACC-DED4737B11B8}"/>
          </ac:spMkLst>
        </pc:spChg>
        <pc:spChg chg="del">
          <ac:chgData name="Susana Andrea Cocoletzi Kumul" userId="bc49dcbdd7afbffc" providerId="LiveId" clId="{137E5B7A-10FC-4705-91EF-7780CDAB0B96}" dt="2024-09-03T16:24:50.216" v="4"/>
          <ac:spMkLst>
            <pc:docMk/>
            <pc:sldMk cId="3860515450" sldId="273"/>
            <ac:spMk id="11" creationId="{7EFFE664-A3F2-4977-A6E3-C38CF57A1630}"/>
          </ac:spMkLst>
        </pc:spChg>
        <pc:spChg chg="del">
          <ac:chgData name="Susana Andrea Cocoletzi Kumul" userId="bc49dcbdd7afbffc" providerId="LiveId" clId="{137E5B7A-10FC-4705-91EF-7780CDAB0B96}" dt="2024-09-03T16:24:50.216" v="4"/>
          <ac:spMkLst>
            <pc:docMk/>
            <pc:sldMk cId="3860515450" sldId="273"/>
            <ac:spMk id="13" creationId="{C85C471A-7EB8-45A1-901F-B4BBC499F1ED}"/>
          </ac:spMkLst>
        </pc:spChg>
        <pc:picChg chg="add del mod">
          <ac:chgData name="Susana Andrea Cocoletzi Kumul" userId="bc49dcbdd7afbffc" providerId="LiveId" clId="{137E5B7A-10FC-4705-91EF-7780CDAB0B96}" dt="2024-09-03T16:50:26.352" v="312" actId="21"/>
          <ac:picMkLst>
            <pc:docMk/>
            <pc:sldMk cId="3860515450" sldId="273"/>
            <ac:picMk id="2" creationId="{98A7ECF2-4EB1-A48E-D589-52E1209DB9B0}"/>
          </ac:picMkLst>
        </pc:picChg>
        <pc:picChg chg="add del mod">
          <ac:chgData name="Susana Andrea Cocoletzi Kumul" userId="bc49dcbdd7afbffc" providerId="LiveId" clId="{137E5B7A-10FC-4705-91EF-7780CDAB0B96}" dt="2024-09-03T16:50:26.352" v="312" actId="21"/>
          <ac:picMkLst>
            <pc:docMk/>
            <pc:sldMk cId="3860515450" sldId="273"/>
            <ac:picMk id="3" creationId="{063300C8-A1B8-7F50-A137-E0E8A41E8570}"/>
          </ac:picMkLst>
        </pc:picChg>
      </pc:sldChg>
      <pc:sldChg chg="addSp modSp mod">
        <pc:chgData name="Susana Andrea Cocoletzi Kumul" userId="bc49dcbdd7afbffc" providerId="LiveId" clId="{137E5B7A-10FC-4705-91EF-7780CDAB0B96}" dt="2024-09-03T19:53:30.153" v="1357"/>
        <pc:sldMkLst>
          <pc:docMk/>
          <pc:sldMk cId="3095126142" sldId="274"/>
        </pc:sldMkLst>
        <pc:spChg chg="mod">
          <ac:chgData name="Susana Andrea Cocoletzi Kumul" userId="bc49dcbdd7afbffc" providerId="LiveId" clId="{137E5B7A-10FC-4705-91EF-7780CDAB0B96}" dt="2024-09-03T17:29:18.453" v="920" actId="2711"/>
          <ac:spMkLst>
            <pc:docMk/>
            <pc:sldMk cId="3095126142" sldId="274"/>
            <ac:spMk id="2" creationId="{87BCDE73-DA79-3A88-E10B-11A2D139D5E9}"/>
          </ac:spMkLst>
        </pc:spChg>
        <pc:spChg chg="mod">
          <ac:chgData name="Susana Andrea Cocoletzi Kumul" userId="bc49dcbdd7afbffc" providerId="LiveId" clId="{137E5B7A-10FC-4705-91EF-7780CDAB0B96}" dt="2024-09-03T17:30:14.418" v="924" actId="27636"/>
          <ac:spMkLst>
            <pc:docMk/>
            <pc:sldMk cId="3095126142" sldId="274"/>
            <ac:spMk id="3" creationId="{879994D2-9F0D-A3C1-ED3D-4591C48BE1E4}"/>
          </ac:spMkLst>
        </pc:spChg>
        <pc:spChg chg="add mod">
          <ac:chgData name="Susana Andrea Cocoletzi Kumul" userId="bc49dcbdd7afbffc" providerId="LiveId" clId="{137E5B7A-10FC-4705-91EF-7780CDAB0B96}" dt="2024-09-03T19:53:30.153" v="1357"/>
          <ac:spMkLst>
            <pc:docMk/>
            <pc:sldMk cId="3095126142" sldId="274"/>
            <ac:spMk id="6" creationId="{D6D838D3-1222-3B6A-CC1A-418D4050249F}"/>
          </ac:spMkLst>
        </pc:spChg>
        <pc:picChg chg="add mod">
          <ac:chgData name="Susana Andrea Cocoletzi Kumul" userId="bc49dcbdd7afbffc" providerId="LiveId" clId="{137E5B7A-10FC-4705-91EF-7780CDAB0B96}" dt="2024-09-03T16:50:29.364" v="313"/>
          <ac:picMkLst>
            <pc:docMk/>
            <pc:sldMk cId="3095126142" sldId="274"/>
            <ac:picMk id="4" creationId="{98A7ECF2-4EB1-A48E-D589-52E1209DB9B0}"/>
          </ac:picMkLst>
        </pc:picChg>
        <pc:picChg chg="add mod">
          <ac:chgData name="Susana Andrea Cocoletzi Kumul" userId="bc49dcbdd7afbffc" providerId="LiveId" clId="{137E5B7A-10FC-4705-91EF-7780CDAB0B96}" dt="2024-09-03T16:50:29.364" v="313"/>
          <ac:picMkLst>
            <pc:docMk/>
            <pc:sldMk cId="3095126142" sldId="274"/>
            <ac:picMk id="5" creationId="{063300C8-A1B8-7F50-A137-E0E8A41E8570}"/>
          </ac:picMkLst>
        </pc:picChg>
      </pc:sldChg>
      <pc:sldChg chg="addSp modSp mod">
        <pc:chgData name="Susana Andrea Cocoletzi Kumul" userId="bc49dcbdd7afbffc" providerId="LiveId" clId="{137E5B7A-10FC-4705-91EF-7780CDAB0B96}" dt="2024-09-03T17:36:20.997" v="1002" actId="27636"/>
        <pc:sldMkLst>
          <pc:docMk/>
          <pc:sldMk cId="3367089302" sldId="275"/>
        </pc:sldMkLst>
        <pc:spChg chg="mod">
          <ac:chgData name="Susana Andrea Cocoletzi Kumul" userId="bc49dcbdd7afbffc" providerId="LiveId" clId="{137E5B7A-10FC-4705-91EF-7780CDAB0B96}" dt="2024-09-03T17:36:20.997" v="1002" actId="27636"/>
          <ac:spMkLst>
            <pc:docMk/>
            <pc:sldMk cId="3367089302" sldId="275"/>
            <ac:spMk id="2" creationId="{EE581694-99AB-BD4D-5EAD-7722A12562B5}"/>
          </ac:spMkLst>
        </pc:spChg>
        <pc:spChg chg="mod">
          <ac:chgData name="Susana Andrea Cocoletzi Kumul" userId="bc49dcbdd7afbffc" providerId="LiveId" clId="{137E5B7A-10FC-4705-91EF-7780CDAB0B96}" dt="2024-09-03T17:34:38.033" v="987" actId="403"/>
          <ac:spMkLst>
            <pc:docMk/>
            <pc:sldMk cId="3367089302" sldId="275"/>
            <ac:spMk id="3" creationId="{28FB56A6-082F-BB16-60F7-E489362D4619}"/>
          </ac:spMkLst>
        </pc:spChg>
        <pc:picChg chg="add mod">
          <ac:chgData name="Susana Andrea Cocoletzi Kumul" userId="bc49dcbdd7afbffc" providerId="LiveId" clId="{137E5B7A-10FC-4705-91EF-7780CDAB0B96}" dt="2024-09-03T16:50:31.448" v="314"/>
          <ac:picMkLst>
            <pc:docMk/>
            <pc:sldMk cId="3367089302" sldId="275"/>
            <ac:picMk id="4" creationId="{FE567802-67D9-F587-2D3E-E06A89BFED3C}"/>
          </ac:picMkLst>
        </pc:picChg>
        <pc:picChg chg="add mod">
          <ac:chgData name="Susana Andrea Cocoletzi Kumul" userId="bc49dcbdd7afbffc" providerId="LiveId" clId="{137E5B7A-10FC-4705-91EF-7780CDAB0B96}" dt="2024-09-03T16:50:31.448" v="314"/>
          <ac:picMkLst>
            <pc:docMk/>
            <pc:sldMk cId="3367089302" sldId="275"/>
            <ac:picMk id="5" creationId="{E5156B59-0320-3568-D8BC-A58D50207D4D}"/>
          </ac:picMkLst>
        </pc:picChg>
      </pc:sldChg>
      <pc:sldChg chg="addSp delSp modSp mod delAnim">
        <pc:chgData name="Susana Andrea Cocoletzi Kumul" userId="bc49dcbdd7afbffc" providerId="LiveId" clId="{137E5B7A-10FC-4705-91EF-7780CDAB0B96}" dt="2024-09-03T20:00:39.988" v="1437" actId="14100"/>
        <pc:sldMkLst>
          <pc:docMk/>
          <pc:sldMk cId="3931354923" sldId="276"/>
        </pc:sldMkLst>
        <pc:spChg chg="mod">
          <ac:chgData name="Susana Andrea Cocoletzi Kumul" userId="bc49dcbdd7afbffc" providerId="LiveId" clId="{137E5B7A-10FC-4705-91EF-7780CDAB0B96}" dt="2024-09-03T17:36:38.819" v="1003" actId="404"/>
          <ac:spMkLst>
            <pc:docMk/>
            <pc:sldMk cId="3931354923" sldId="276"/>
            <ac:spMk id="2" creationId="{75531A44-65D7-013A-9793-0C23DDBC7A0E}"/>
          </ac:spMkLst>
        </pc:spChg>
        <pc:spChg chg="mod">
          <ac:chgData name="Susana Andrea Cocoletzi Kumul" userId="bc49dcbdd7afbffc" providerId="LiveId" clId="{137E5B7A-10FC-4705-91EF-7780CDAB0B96}" dt="2024-09-03T17:35:51.930" v="999" actId="27636"/>
          <ac:spMkLst>
            <pc:docMk/>
            <pc:sldMk cId="3931354923" sldId="276"/>
            <ac:spMk id="3" creationId="{E2A73490-C1F7-B2CC-C17E-DD845766153D}"/>
          </ac:spMkLst>
        </pc:spChg>
        <pc:picChg chg="add mod">
          <ac:chgData name="Susana Andrea Cocoletzi Kumul" userId="bc49dcbdd7afbffc" providerId="LiveId" clId="{137E5B7A-10FC-4705-91EF-7780CDAB0B96}" dt="2024-09-03T16:50:33.343" v="315"/>
          <ac:picMkLst>
            <pc:docMk/>
            <pc:sldMk cId="3931354923" sldId="276"/>
            <ac:picMk id="4" creationId="{E83ABD6A-DC86-2596-4613-B607FAB8B085}"/>
          </ac:picMkLst>
        </pc:picChg>
        <pc:picChg chg="del mod">
          <ac:chgData name="Susana Andrea Cocoletzi Kumul" userId="bc49dcbdd7afbffc" providerId="LiveId" clId="{137E5B7A-10FC-4705-91EF-7780CDAB0B96}" dt="2024-09-03T20:00:11.795" v="1434" actId="478"/>
          <ac:picMkLst>
            <pc:docMk/>
            <pc:sldMk cId="3931354923" sldId="276"/>
            <ac:picMk id="5" creationId="{F1A622F0-6CEF-4F74-550B-04E2E4D5A69B}"/>
          </ac:picMkLst>
        </pc:picChg>
        <pc:picChg chg="add mod">
          <ac:chgData name="Susana Andrea Cocoletzi Kumul" userId="bc49dcbdd7afbffc" providerId="LiveId" clId="{137E5B7A-10FC-4705-91EF-7780CDAB0B96}" dt="2024-09-03T16:50:33.343" v="315"/>
          <ac:picMkLst>
            <pc:docMk/>
            <pc:sldMk cId="3931354923" sldId="276"/>
            <ac:picMk id="6" creationId="{261099EF-F1AF-6118-114A-18EA18E8FA54}"/>
          </ac:picMkLst>
        </pc:picChg>
        <pc:picChg chg="add mod">
          <ac:chgData name="Susana Andrea Cocoletzi Kumul" userId="bc49dcbdd7afbffc" providerId="LiveId" clId="{137E5B7A-10FC-4705-91EF-7780CDAB0B96}" dt="2024-09-03T20:00:39.988" v="1437" actId="14100"/>
          <ac:picMkLst>
            <pc:docMk/>
            <pc:sldMk cId="3931354923" sldId="276"/>
            <ac:picMk id="8" creationId="{8A9ABCAE-ABA5-140A-0878-AEF462E1C206}"/>
          </ac:picMkLst>
        </pc:picChg>
        <pc:picChg chg="del mod">
          <ac:chgData name="Susana Andrea Cocoletzi Kumul" userId="bc49dcbdd7afbffc" providerId="LiveId" clId="{137E5B7A-10FC-4705-91EF-7780CDAB0B96}" dt="2024-09-03T20:00:10.825" v="1433" actId="478"/>
          <ac:picMkLst>
            <pc:docMk/>
            <pc:sldMk cId="3931354923" sldId="276"/>
            <ac:picMk id="9" creationId="{ABB2EDFE-58DE-DE3E-03DD-9AC6B662FA55}"/>
          </ac:picMkLst>
        </pc:picChg>
      </pc:sldChg>
      <pc:sldChg chg="addSp modSp mod">
        <pc:chgData name="Susana Andrea Cocoletzi Kumul" userId="bc49dcbdd7afbffc" providerId="LiveId" clId="{137E5B7A-10FC-4705-91EF-7780CDAB0B96}" dt="2024-09-03T19:55:01.606" v="1394" actId="1036"/>
        <pc:sldMkLst>
          <pc:docMk/>
          <pc:sldMk cId="3633694211" sldId="277"/>
        </pc:sldMkLst>
        <pc:spChg chg="mod">
          <ac:chgData name="Susana Andrea Cocoletzi Kumul" userId="bc49dcbdd7afbffc" providerId="LiveId" clId="{137E5B7A-10FC-4705-91EF-7780CDAB0B96}" dt="2024-09-03T19:53:45.428" v="1364" actId="404"/>
          <ac:spMkLst>
            <pc:docMk/>
            <pc:sldMk cId="3633694211" sldId="277"/>
            <ac:spMk id="2" creationId="{C5FBD601-F63A-34AA-2D5D-E8F621E11B05}"/>
          </ac:spMkLst>
        </pc:spChg>
        <pc:spChg chg="mod">
          <ac:chgData name="Susana Andrea Cocoletzi Kumul" userId="bc49dcbdd7afbffc" providerId="LiveId" clId="{137E5B7A-10FC-4705-91EF-7780CDAB0B96}" dt="2024-09-03T19:53:52.507" v="1381" actId="1036"/>
          <ac:spMkLst>
            <pc:docMk/>
            <pc:sldMk cId="3633694211" sldId="277"/>
            <ac:spMk id="3" creationId="{6D7319BF-927D-A9F2-93FB-7222B6C9B0FC}"/>
          </ac:spMkLst>
        </pc:spChg>
        <pc:spChg chg="add mod">
          <ac:chgData name="Susana Andrea Cocoletzi Kumul" userId="bc49dcbdd7afbffc" providerId="LiveId" clId="{137E5B7A-10FC-4705-91EF-7780CDAB0B96}" dt="2024-09-03T19:55:01.606" v="1394" actId="1036"/>
          <ac:spMkLst>
            <pc:docMk/>
            <pc:sldMk cId="3633694211" sldId="277"/>
            <ac:spMk id="7" creationId="{03434FEB-16BE-DCDB-512F-691618B109D6}"/>
          </ac:spMkLst>
        </pc:spChg>
        <pc:picChg chg="add mod">
          <ac:chgData name="Susana Andrea Cocoletzi Kumul" userId="bc49dcbdd7afbffc" providerId="LiveId" clId="{137E5B7A-10FC-4705-91EF-7780CDAB0B96}" dt="2024-09-03T16:50:38.236" v="317"/>
          <ac:picMkLst>
            <pc:docMk/>
            <pc:sldMk cId="3633694211" sldId="277"/>
            <ac:picMk id="4" creationId="{93004CEC-A52E-EB83-24B3-B7320C776DA0}"/>
          </ac:picMkLst>
        </pc:picChg>
        <pc:picChg chg="add mod">
          <ac:chgData name="Susana Andrea Cocoletzi Kumul" userId="bc49dcbdd7afbffc" providerId="LiveId" clId="{137E5B7A-10FC-4705-91EF-7780CDAB0B96}" dt="2024-09-03T16:50:38.236" v="317"/>
          <ac:picMkLst>
            <pc:docMk/>
            <pc:sldMk cId="3633694211" sldId="277"/>
            <ac:picMk id="5" creationId="{6C114EF6-4C95-26AC-3011-771729CCD421}"/>
          </ac:picMkLst>
        </pc:picChg>
      </pc:sldChg>
      <pc:sldChg chg="addSp delSp modSp del delDesignElem">
        <pc:chgData name="Susana Andrea Cocoletzi Kumul" userId="bc49dcbdd7afbffc" providerId="LiveId" clId="{137E5B7A-10FC-4705-91EF-7780CDAB0B96}" dt="2024-09-03T17:36:07.257" v="1000" actId="47"/>
        <pc:sldMkLst>
          <pc:docMk/>
          <pc:sldMk cId="89676269" sldId="278"/>
        </pc:sldMkLst>
        <pc:spChg chg="mod">
          <ac:chgData name="Susana Andrea Cocoletzi Kumul" userId="bc49dcbdd7afbffc" providerId="LiveId" clId="{137E5B7A-10FC-4705-91EF-7780CDAB0B96}" dt="2024-09-03T16:27:36.894" v="24"/>
          <ac:spMkLst>
            <pc:docMk/>
            <pc:sldMk cId="89676269" sldId="278"/>
            <ac:spMk id="4" creationId="{A2002AF9-54C0-645C-8D1F-16ED3E44321A}"/>
          </ac:spMkLst>
        </pc:spChg>
        <pc:spChg chg="del">
          <ac:chgData name="Susana Andrea Cocoletzi Kumul" userId="bc49dcbdd7afbffc" providerId="LiveId" clId="{137E5B7A-10FC-4705-91EF-7780CDAB0B96}" dt="2024-09-03T16:24:50.216" v="4"/>
          <ac:spMkLst>
            <pc:docMk/>
            <pc:sldMk cId="89676269" sldId="278"/>
            <ac:spMk id="9" creationId="{A6F05DDE-5F2C-44F5-BACC-DED4737B11B8}"/>
          </ac:spMkLst>
        </pc:spChg>
        <pc:spChg chg="del">
          <ac:chgData name="Susana Andrea Cocoletzi Kumul" userId="bc49dcbdd7afbffc" providerId="LiveId" clId="{137E5B7A-10FC-4705-91EF-7780CDAB0B96}" dt="2024-09-03T16:24:50.216" v="4"/>
          <ac:spMkLst>
            <pc:docMk/>
            <pc:sldMk cId="89676269" sldId="278"/>
            <ac:spMk id="11" creationId="{7EFFE664-A3F2-4977-A6E3-C38CF57A1630}"/>
          </ac:spMkLst>
        </pc:spChg>
        <pc:spChg chg="del">
          <ac:chgData name="Susana Andrea Cocoletzi Kumul" userId="bc49dcbdd7afbffc" providerId="LiveId" clId="{137E5B7A-10FC-4705-91EF-7780CDAB0B96}" dt="2024-09-03T16:24:50.216" v="4"/>
          <ac:spMkLst>
            <pc:docMk/>
            <pc:sldMk cId="89676269" sldId="278"/>
            <ac:spMk id="13" creationId="{C85C471A-7EB8-45A1-901F-B4BBC499F1ED}"/>
          </ac:spMkLst>
        </pc:spChg>
        <pc:picChg chg="add mod">
          <ac:chgData name="Susana Andrea Cocoletzi Kumul" userId="bc49dcbdd7afbffc" providerId="LiveId" clId="{137E5B7A-10FC-4705-91EF-7780CDAB0B96}" dt="2024-09-03T16:50:35.586" v="316"/>
          <ac:picMkLst>
            <pc:docMk/>
            <pc:sldMk cId="89676269" sldId="278"/>
            <ac:picMk id="2" creationId="{3532AA6A-D89C-C240-6641-ACAEDF98AA69}"/>
          </ac:picMkLst>
        </pc:picChg>
        <pc:picChg chg="add mod">
          <ac:chgData name="Susana Andrea Cocoletzi Kumul" userId="bc49dcbdd7afbffc" providerId="LiveId" clId="{137E5B7A-10FC-4705-91EF-7780CDAB0B96}" dt="2024-09-03T16:50:35.586" v="316"/>
          <ac:picMkLst>
            <pc:docMk/>
            <pc:sldMk cId="89676269" sldId="278"/>
            <ac:picMk id="3" creationId="{06E32249-E0D3-EA23-0F8E-6A2BEC79362E}"/>
          </ac:picMkLst>
        </pc:picChg>
      </pc:sldChg>
      <pc:sldChg chg="addSp delSp modSp mod">
        <pc:chgData name="Susana Andrea Cocoletzi Kumul" userId="bc49dcbdd7afbffc" providerId="LiveId" clId="{137E5B7A-10FC-4705-91EF-7780CDAB0B96}" dt="2024-09-03T19:55:06.827" v="1396" actId="22"/>
        <pc:sldMkLst>
          <pc:docMk/>
          <pc:sldMk cId="2668643566" sldId="279"/>
        </pc:sldMkLst>
        <pc:spChg chg="mod">
          <ac:chgData name="Susana Andrea Cocoletzi Kumul" userId="bc49dcbdd7afbffc" providerId="LiveId" clId="{137E5B7A-10FC-4705-91EF-7780CDAB0B96}" dt="2024-09-03T17:43:23.696" v="1132" actId="1036"/>
          <ac:spMkLst>
            <pc:docMk/>
            <pc:sldMk cId="2668643566" sldId="279"/>
            <ac:spMk id="2" creationId="{E42706B5-F3AE-C3A5-00B9-7316FD299538}"/>
          </ac:spMkLst>
        </pc:spChg>
        <pc:spChg chg="mod">
          <ac:chgData name="Susana Andrea Cocoletzi Kumul" userId="bc49dcbdd7afbffc" providerId="LiveId" clId="{137E5B7A-10FC-4705-91EF-7780CDAB0B96}" dt="2024-09-03T17:43:42.645" v="1155" actId="1035"/>
          <ac:spMkLst>
            <pc:docMk/>
            <pc:sldMk cId="2668643566" sldId="279"/>
            <ac:spMk id="3" creationId="{BAE7D459-661A-F4F3-F0CF-D96889CD9DBE}"/>
          </ac:spMkLst>
        </pc:spChg>
        <pc:spChg chg="add del">
          <ac:chgData name="Susana Andrea Cocoletzi Kumul" userId="bc49dcbdd7afbffc" providerId="LiveId" clId="{137E5B7A-10FC-4705-91EF-7780CDAB0B96}" dt="2024-09-03T19:55:06.827" v="1396" actId="22"/>
          <ac:spMkLst>
            <pc:docMk/>
            <pc:sldMk cId="2668643566" sldId="279"/>
            <ac:spMk id="7" creationId="{85A2787B-EBA3-C987-B36C-32220871A30A}"/>
          </ac:spMkLst>
        </pc:spChg>
        <pc:picChg chg="add mod">
          <ac:chgData name="Susana Andrea Cocoletzi Kumul" userId="bc49dcbdd7afbffc" providerId="LiveId" clId="{137E5B7A-10FC-4705-91EF-7780CDAB0B96}" dt="2024-09-03T16:50:41.682" v="318"/>
          <ac:picMkLst>
            <pc:docMk/>
            <pc:sldMk cId="2668643566" sldId="279"/>
            <ac:picMk id="4" creationId="{848F181E-BFDD-0641-6854-4D0348FC8AAE}"/>
          </ac:picMkLst>
        </pc:picChg>
        <pc:picChg chg="add mod">
          <ac:chgData name="Susana Andrea Cocoletzi Kumul" userId="bc49dcbdd7afbffc" providerId="LiveId" clId="{137E5B7A-10FC-4705-91EF-7780CDAB0B96}" dt="2024-09-03T16:50:41.682" v="318"/>
          <ac:picMkLst>
            <pc:docMk/>
            <pc:sldMk cId="2668643566" sldId="279"/>
            <ac:picMk id="5" creationId="{4BBCF983-3463-F442-31BF-A99CF3B0288C}"/>
          </ac:picMkLst>
        </pc:picChg>
      </pc:sldChg>
      <pc:sldChg chg="addSp delSp modSp mod modAnim">
        <pc:chgData name="Susana Andrea Cocoletzi Kumul" userId="bc49dcbdd7afbffc" providerId="LiveId" clId="{137E5B7A-10FC-4705-91EF-7780CDAB0B96}" dt="2024-09-03T20:03:19.252" v="1464"/>
        <pc:sldMkLst>
          <pc:docMk/>
          <pc:sldMk cId="1425999304" sldId="280"/>
        </pc:sldMkLst>
        <pc:graphicFrameChg chg="del mod">
          <ac:chgData name="Susana Andrea Cocoletzi Kumul" userId="bc49dcbdd7afbffc" providerId="LiveId" clId="{137E5B7A-10FC-4705-91EF-7780CDAB0B96}" dt="2024-09-03T18:57:04.330" v="1156" actId="478"/>
          <ac:graphicFrameMkLst>
            <pc:docMk/>
            <pc:sldMk cId="1425999304" sldId="280"/>
            <ac:graphicFrameMk id="13" creationId="{02346388-0316-7EDC-BDCD-C7F3D2EE8649}"/>
          </ac:graphicFrameMkLst>
        </pc:graphicFrameChg>
        <pc:graphicFrameChg chg="del mod">
          <ac:chgData name="Susana Andrea Cocoletzi Kumul" userId="bc49dcbdd7afbffc" providerId="LiveId" clId="{137E5B7A-10FC-4705-91EF-7780CDAB0B96}" dt="2024-09-03T18:57:05.284" v="1157" actId="478"/>
          <ac:graphicFrameMkLst>
            <pc:docMk/>
            <pc:sldMk cId="1425999304" sldId="280"/>
            <ac:graphicFrameMk id="15" creationId="{55B4B0C2-EE5E-EFAE-74C2-A6B8F9836959}"/>
          </ac:graphicFrameMkLst>
        </pc:graphicFrameChg>
        <pc:picChg chg="add mod">
          <ac:chgData name="Susana Andrea Cocoletzi Kumul" userId="bc49dcbdd7afbffc" providerId="LiveId" clId="{137E5B7A-10FC-4705-91EF-7780CDAB0B96}" dt="2024-09-03T16:50:43.365" v="319"/>
          <ac:picMkLst>
            <pc:docMk/>
            <pc:sldMk cId="1425999304" sldId="280"/>
            <ac:picMk id="2" creationId="{0BE79EF6-1E25-3DF2-8B08-3C8EAE4049E3}"/>
          </ac:picMkLst>
        </pc:picChg>
        <pc:picChg chg="add mod">
          <ac:chgData name="Susana Andrea Cocoletzi Kumul" userId="bc49dcbdd7afbffc" providerId="LiveId" clId="{137E5B7A-10FC-4705-91EF-7780CDAB0B96}" dt="2024-09-03T16:50:43.365" v="319"/>
          <ac:picMkLst>
            <pc:docMk/>
            <pc:sldMk cId="1425999304" sldId="280"/>
            <ac:picMk id="3" creationId="{74DA5224-6B81-356F-9D37-590B744A6B74}"/>
          </ac:picMkLst>
        </pc:picChg>
        <pc:picChg chg="del mod">
          <ac:chgData name="Susana Andrea Cocoletzi Kumul" userId="bc49dcbdd7afbffc" providerId="LiveId" clId="{137E5B7A-10FC-4705-91EF-7780CDAB0B96}" dt="2024-09-03T20:01:09.291" v="1438" actId="478"/>
          <ac:picMkLst>
            <pc:docMk/>
            <pc:sldMk cId="1425999304" sldId="280"/>
            <ac:picMk id="5" creationId="{48D360AE-A428-D89C-68EE-6A94964B1432}"/>
          </ac:picMkLst>
        </pc:picChg>
        <pc:picChg chg="add mod">
          <ac:chgData name="Susana Andrea Cocoletzi Kumul" userId="bc49dcbdd7afbffc" providerId="LiveId" clId="{137E5B7A-10FC-4705-91EF-7780CDAB0B96}" dt="2024-09-03T20:01:45.425" v="1445" actId="14100"/>
          <ac:picMkLst>
            <pc:docMk/>
            <pc:sldMk cId="1425999304" sldId="280"/>
            <ac:picMk id="6" creationId="{9A94EDE0-7283-5038-B800-E702B86995FC}"/>
          </ac:picMkLst>
        </pc:picChg>
        <pc:picChg chg="add mod modCrop">
          <ac:chgData name="Susana Andrea Cocoletzi Kumul" userId="bc49dcbdd7afbffc" providerId="LiveId" clId="{137E5B7A-10FC-4705-91EF-7780CDAB0B96}" dt="2024-09-03T20:02:39.112" v="1457" actId="1076"/>
          <ac:picMkLst>
            <pc:docMk/>
            <pc:sldMk cId="1425999304" sldId="280"/>
            <ac:picMk id="8" creationId="{F2DE0AF9-3945-B278-8969-08CB55EACD0C}"/>
          </ac:picMkLst>
        </pc:picChg>
        <pc:picChg chg="add mod modCrop">
          <ac:chgData name="Susana Andrea Cocoletzi Kumul" userId="bc49dcbdd7afbffc" providerId="LiveId" clId="{137E5B7A-10FC-4705-91EF-7780CDAB0B96}" dt="2024-09-03T20:03:15.254" v="1463" actId="1076"/>
          <ac:picMkLst>
            <pc:docMk/>
            <pc:sldMk cId="1425999304" sldId="280"/>
            <ac:picMk id="10" creationId="{D93A337C-1FF3-C64D-D385-8E727BBD86A7}"/>
          </ac:picMkLst>
        </pc:picChg>
      </pc:sldChg>
      <pc:sldChg chg="delSp modSp del delDesignElem">
        <pc:chgData name="Susana Andrea Cocoletzi Kumul" userId="bc49dcbdd7afbffc" providerId="LiveId" clId="{137E5B7A-10FC-4705-91EF-7780CDAB0B96}" dt="2024-09-03T18:57:11.598" v="1158" actId="47"/>
        <pc:sldMkLst>
          <pc:docMk/>
          <pc:sldMk cId="600460976" sldId="281"/>
        </pc:sldMkLst>
        <pc:spChg chg="mod">
          <ac:chgData name="Susana Andrea Cocoletzi Kumul" userId="bc49dcbdd7afbffc" providerId="LiveId" clId="{137E5B7A-10FC-4705-91EF-7780CDAB0B96}" dt="2024-09-03T16:27:36.894" v="24"/>
          <ac:spMkLst>
            <pc:docMk/>
            <pc:sldMk cId="600460976" sldId="281"/>
            <ac:spMk id="4" creationId="{A2002AF9-54C0-645C-8D1F-16ED3E44321A}"/>
          </ac:spMkLst>
        </pc:spChg>
        <pc:spChg chg="del">
          <ac:chgData name="Susana Andrea Cocoletzi Kumul" userId="bc49dcbdd7afbffc" providerId="LiveId" clId="{137E5B7A-10FC-4705-91EF-7780CDAB0B96}" dt="2024-09-03T16:24:50.216" v="4"/>
          <ac:spMkLst>
            <pc:docMk/>
            <pc:sldMk cId="600460976" sldId="281"/>
            <ac:spMk id="9" creationId="{A6F05DDE-5F2C-44F5-BACC-DED4737B11B8}"/>
          </ac:spMkLst>
        </pc:spChg>
        <pc:spChg chg="del">
          <ac:chgData name="Susana Andrea Cocoletzi Kumul" userId="bc49dcbdd7afbffc" providerId="LiveId" clId="{137E5B7A-10FC-4705-91EF-7780CDAB0B96}" dt="2024-09-03T16:24:50.216" v="4"/>
          <ac:spMkLst>
            <pc:docMk/>
            <pc:sldMk cId="600460976" sldId="281"/>
            <ac:spMk id="11" creationId="{7EFFE664-A3F2-4977-A6E3-C38CF57A1630}"/>
          </ac:spMkLst>
        </pc:spChg>
        <pc:spChg chg="del">
          <ac:chgData name="Susana Andrea Cocoletzi Kumul" userId="bc49dcbdd7afbffc" providerId="LiveId" clId="{137E5B7A-10FC-4705-91EF-7780CDAB0B96}" dt="2024-09-03T16:24:50.216" v="4"/>
          <ac:spMkLst>
            <pc:docMk/>
            <pc:sldMk cId="600460976" sldId="281"/>
            <ac:spMk id="13" creationId="{C85C471A-7EB8-45A1-901F-B4BBC499F1ED}"/>
          </ac:spMkLst>
        </pc:spChg>
      </pc:sldChg>
      <pc:sldChg chg="addSp modSp mod">
        <pc:chgData name="Susana Andrea Cocoletzi Kumul" userId="bc49dcbdd7afbffc" providerId="LiveId" clId="{137E5B7A-10FC-4705-91EF-7780CDAB0B96}" dt="2024-09-03T19:00:10.736" v="1199" actId="403"/>
        <pc:sldMkLst>
          <pc:docMk/>
          <pc:sldMk cId="2005047733" sldId="282"/>
        </pc:sldMkLst>
        <pc:spChg chg="mod">
          <ac:chgData name="Susana Andrea Cocoletzi Kumul" userId="bc49dcbdd7afbffc" providerId="LiveId" clId="{137E5B7A-10FC-4705-91EF-7780CDAB0B96}" dt="2024-09-03T18:59:08.827" v="1184" actId="14100"/>
          <ac:spMkLst>
            <pc:docMk/>
            <pc:sldMk cId="2005047733" sldId="282"/>
            <ac:spMk id="4" creationId="{C71E73E7-F283-B0C8-ECA8-4D386C094FA6}"/>
          </ac:spMkLst>
        </pc:spChg>
        <pc:spChg chg="mod">
          <ac:chgData name="Susana Andrea Cocoletzi Kumul" userId="bc49dcbdd7afbffc" providerId="LiveId" clId="{137E5B7A-10FC-4705-91EF-7780CDAB0B96}" dt="2024-09-03T19:00:10.736" v="1199" actId="403"/>
          <ac:spMkLst>
            <pc:docMk/>
            <pc:sldMk cId="2005047733" sldId="282"/>
            <ac:spMk id="5" creationId="{41A1CEAD-BC73-88AE-1338-2A53DD6B3B80}"/>
          </ac:spMkLst>
        </pc:spChg>
        <pc:picChg chg="add mod">
          <ac:chgData name="Susana Andrea Cocoletzi Kumul" userId="bc49dcbdd7afbffc" providerId="LiveId" clId="{137E5B7A-10FC-4705-91EF-7780CDAB0B96}" dt="2024-09-03T16:50:47.547" v="320"/>
          <ac:picMkLst>
            <pc:docMk/>
            <pc:sldMk cId="2005047733" sldId="282"/>
            <ac:picMk id="2" creationId="{982E5F0A-4036-37CE-2A2F-FE30BC1F061C}"/>
          </ac:picMkLst>
        </pc:picChg>
        <pc:picChg chg="add mod">
          <ac:chgData name="Susana Andrea Cocoletzi Kumul" userId="bc49dcbdd7afbffc" providerId="LiveId" clId="{137E5B7A-10FC-4705-91EF-7780CDAB0B96}" dt="2024-09-03T16:50:47.547" v="320"/>
          <ac:picMkLst>
            <pc:docMk/>
            <pc:sldMk cId="2005047733" sldId="282"/>
            <ac:picMk id="3" creationId="{9F994658-27CD-EB9C-0C71-4EC4A011AF6F}"/>
          </ac:picMkLst>
        </pc:picChg>
      </pc:sldChg>
      <pc:sldChg chg="addSp modSp mod">
        <pc:chgData name="Susana Andrea Cocoletzi Kumul" userId="bc49dcbdd7afbffc" providerId="LiveId" clId="{137E5B7A-10FC-4705-91EF-7780CDAB0B96}" dt="2024-09-03T19:03:22.025" v="1242" actId="20577"/>
        <pc:sldMkLst>
          <pc:docMk/>
          <pc:sldMk cId="2151692297" sldId="283"/>
        </pc:sldMkLst>
        <pc:spChg chg="mod">
          <ac:chgData name="Susana Andrea Cocoletzi Kumul" userId="bc49dcbdd7afbffc" providerId="LiveId" clId="{137E5B7A-10FC-4705-91EF-7780CDAB0B96}" dt="2024-09-03T19:02:07.845" v="1209" actId="113"/>
          <ac:spMkLst>
            <pc:docMk/>
            <pc:sldMk cId="2151692297" sldId="283"/>
            <ac:spMk id="2" creationId="{20BE087E-B330-F61F-7EA9-3B821B022FEA}"/>
          </ac:spMkLst>
        </pc:spChg>
        <pc:spChg chg="mod">
          <ac:chgData name="Susana Andrea Cocoletzi Kumul" userId="bc49dcbdd7afbffc" providerId="LiveId" clId="{137E5B7A-10FC-4705-91EF-7780CDAB0B96}" dt="2024-09-03T19:03:22.025" v="1242" actId="20577"/>
          <ac:spMkLst>
            <pc:docMk/>
            <pc:sldMk cId="2151692297" sldId="283"/>
            <ac:spMk id="3" creationId="{FC2BB41A-21F8-41A8-F76B-0C18A6468691}"/>
          </ac:spMkLst>
        </pc:spChg>
        <pc:picChg chg="add mod">
          <ac:chgData name="Susana Andrea Cocoletzi Kumul" userId="bc49dcbdd7afbffc" providerId="LiveId" clId="{137E5B7A-10FC-4705-91EF-7780CDAB0B96}" dt="2024-09-03T16:50:49.879" v="321"/>
          <ac:picMkLst>
            <pc:docMk/>
            <pc:sldMk cId="2151692297" sldId="283"/>
            <ac:picMk id="4" creationId="{E3A46B28-A09F-0AB9-27C3-0287EA2D5CB8}"/>
          </ac:picMkLst>
        </pc:picChg>
        <pc:picChg chg="add mod">
          <ac:chgData name="Susana Andrea Cocoletzi Kumul" userId="bc49dcbdd7afbffc" providerId="LiveId" clId="{137E5B7A-10FC-4705-91EF-7780CDAB0B96}" dt="2024-09-03T16:50:49.879" v="321"/>
          <ac:picMkLst>
            <pc:docMk/>
            <pc:sldMk cId="2151692297" sldId="283"/>
            <ac:picMk id="5" creationId="{FD1D0BAE-C11B-65B1-6AAA-629057A5E5BA}"/>
          </ac:picMkLst>
        </pc:picChg>
      </pc:sldChg>
      <pc:sldChg chg="addSp modSp mod">
        <pc:chgData name="Susana Andrea Cocoletzi Kumul" userId="bc49dcbdd7afbffc" providerId="LiveId" clId="{137E5B7A-10FC-4705-91EF-7780CDAB0B96}" dt="2024-09-03T20:04:13.434" v="1503" actId="1038"/>
        <pc:sldMkLst>
          <pc:docMk/>
          <pc:sldMk cId="2405662014" sldId="284"/>
        </pc:sldMkLst>
        <pc:picChg chg="add mod">
          <ac:chgData name="Susana Andrea Cocoletzi Kumul" userId="bc49dcbdd7afbffc" providerId="LiveId" clId="{137E5B7A-10FC-4705-91EF-7780CDAB0B96}" dt="2024-09-03T16:50:51.751" v="322"/>
          <ac:picMkLst>
            <pc:docMk/>
            <pc:sldMk cId="2405662014" sldId="284"/>
            <ac:picMk id="2" creationId="{A64106A1-D968-B2A3-CC99-062883F337A2}"/>
          </ac:picMkLst>
        </pc:picChg>
        <pc:picChg chg="add mod">
          <ac:chgData name="Susana Andrea Cocoletzi Kumul" userId="bc49dcbdd7afbffc" providerId="LiveId" clId="{137E5B7A-10FC-4705-91EF-7780CDAB0B96}" dt="2024-09-03T16:50:51.751" v="322"/>
          <ac:picMkLst>
            <pc:docMk/>
            <pc:sldMk cId="2405662014" sldId="284"/>
            <ac:picMk id="3" creationId="{326134DD-8B2E-9228-31EF-A2327BB1E744}"/>
          </ac:picMkLst>
        </pc:picChg>
        <pc:picChg chg="mod">
          <ac:chgData name="Susana Andrea Cocoletzi Kumul" userId="bc49dcbdd7afbffc" providerId="LiveId" clId="{137E5B7A-10FC-4705-91EF-7780CDAB0B96}" dt="2024-09-03T20:04:13.434" v="1503" actId="1038"/>
          <ac:picMkLst>
            <pc:docMk/>
            <pc:sldMk cId="2405662014" sldId="284"/>
            <ac:picMk id="5" creationId="{04C91552-FA52-7C5A-0029-2FEF656D484F}"/>
          </ac:picMkLst>
        </pc:picChg>
        <pc:picChg chg="mod">
          <ac:chgData name="Susana Andrea Cocoletzi Kumul" userId="bc49dcbdd7afbffc" providerId="LiveId" clId="{137E5B7A-10FC-4705-91EF-7780CDAB0B96}" dt="2024-09-03T20:04:09.015" v="1482" actId="1038"/>
          <ac:picMkLst>
            <pc:docMk/>
            <pc:sldMk cId="2405662014" sldId="284"/>
            <ac:picMk id="7" creationId="{139B828C-90F1-6BD0-75E4-DF8A7BA4EF4D}"/>
          </ac:picMkLst>
        </pc:picChg>
      </pc:sldChg>
      <pc:sldChg chg="addSp modSp mod">
        <pc:chgData name="Susana Andrea Cocoletzi Kumul" userId="bc49dcbdd7afbffc" providerId="LiveId" clId="{137E5B7A-10FC-4705-91EF-7780CDAB0B96}" dt="2024-09-03T19:23:35.104" v="1309" actId="27636"/>
        <pc:sldMkLst>
          <pc:docMk/>
          <pc:sldMk cId="2422356785" sldId="285"/>
        </pc:sldMkLst>
        <pc:spChg chg="mod">
          <ac:chgData name="Susana Andrea Cocoletzi Kumul" userId="bc49dcbdd7afbffc" providerId="LiveId" clId="{137E5B7A-10FC-4705-91EF-7780CDAB0B96}" dt="2024-09-03T19:12:50.739" v="1245" actId="113"/>
          <ac:spMkLst>
            <pc:docMk/>
            <pc:sldMk cId="2422356785" sldId="285"/>
            <ac:spMk id="2" creationId="{ABFBA5E5-A12D-67C2-5230-9EB5FE5E0421}"/>
          </ac:spMkLst>
        </pc:spChg>
        <pc:spChg chg="mod">
          <ac:chgData name="Susana Andrea Cocoletzi Kumul" userId="bc49dcbdd7afbffc" providerId="LiveId" clId="{137E5B7A-10FC-4705-91EF-7780CDAB0B96}" dt="2024-09-03T19:23:35.104" v="1309" actId="27636"/>
          <ac:spMkLst>
            <pc:docMk/>
            <pc:sldMk cId="2422356785" sldId="285"/>
            <ac:spMk id="3" creationId="{B768CFCA-9336-ECB1-1D7B-41021D1DA316}"/>
          </ac:spMkLst>
        </pc:spChg>
        <pc:picChg chg="add mod">
          <ac:chgData name="Susana Andrea Cocoletzi Kumul" userId="bc49dcbdd7afbffc" providerId="LiveId" clId="{137E5B7A-10FC-4705-91EF-7780CDAB0B96}" dt="2024-09-03T16:50:54.075" v="323"/>
          <ac:picMkLst>
            <pc:docMk/>
            <pc:sldMk cId="2422356785" sldId="285"/>
            <ac:picMk id="4" creationId="{659B7BEF-1414-A40F-E351-5C295EA742D6}"/>
          </ac:picMkLst>
        </pc:picChg>
        <pc:picChg chg="add mod">
          <ac:chgData name="Susana Andrea Cocoletzi Kumul" userId="bc49dcbdd7afbffc" providerId="LiveId" clId="{137E5B7A-10FC-4705-91EF-7780CDAB0B96}" dt="2024-09-03T16:50:54.075" v="323"/>
          <ac:picMkLst>
            <pc:docMk/>
            <pc:sldMk cId="2422356785" sldId="285"/>
            <ac:picMk id="5" creationId="{43CEBD03-A38E-11B7-54E1-689DFBFB1801}"/>
          </ac:picMkLst>
        </pc:picChg>
      </pc:sldChg>
      <pc:sldChg chg="modSp add del mod">
        <pc:chgData name="Susana Andrea Cocoletzi Kumul" userId="bc49dcbdd7afbffc" providerId="LiveId" clId="{137E5B7A-10FC-4705-91EF-7780CDAB0B96}" dt="2024-09-03T16:39:09.277" v="228" actId="20577"/>
        <pc:sldMkLst>
          <pc:docMk/>
          <pc:sldMk cId="0" sldId="291"/>
        </pc:sldMkLst>
        <pc:spChg chg="mod">
          <ac:chgData name="Susana Andrea Cocoletzi Kumul" userId="bc49dcbdd7afbffc" providerId="LiveId" clId="{137E5B7A-10FC-4705-91EF-7780CDAB0B96}" dt="2024-09-03T16:39:09.277" v="228" actId="20577"/>
          <ac:spMkLst>
            <pc:docMk/>
            <pc:sldMk cId="0" sldId="291"/>
            <ac:spMk id="17410" creationId="{00000000-0000-0000-0000-000000000000}"/>
          </ac:spMkLst>
        </pc:spChg>
      </pc:sldChg>
      <pc:sldChg chg="modSp add del mod">
        <pc:chgData name="Susana Andrea Cocoletzi Kumul" userId="bc49dcbdd7afbffc" providerId="LiveId" clId="{137E5B7A-10FC-4705-91EF-7780CDAB0B96}" dt="2024-09-03T20:04:30.541" v="1509" actId="403"/>
        <pc:sldMkLst>
          <pc:docMk/>
          <pc:sldMk cId="605563073" sldId="423"/>
        </pc:sldMkLst>
        <pc:spChg chg="mod">
          <ac:chgData name="Susana Andrea Cocoletzi Kumul" userId="bc49dcbdd7afbffc" providerId="LiveId" clId="{137E5B7A-10FC-4705-91EF-7780CDAB0B96}" dt="2024-09-03T20:04:30.541" v="1509" actId="403"/>
          <ac:spMkLst>
            <pc:docMk/>
            <pc:sldMk cId="605563073" sldId="423"/>
            <ac:spMk id="2" creationId="{00000000-0000-0000-0000-000000000000}"/>
          </ac:spMkLst>
        </pc:spChg>
        <pc:spChg chg="mod">
          <ac:chgData name="Susana Andrea Cocoletzi Kumul" userId="bc49dcbdd7afbffc" providerId="LiveId" clId="{137E5B7A-10FC-4705-91EF-7780CDAB0B96}" dt="2024-09-03T16:35:25.110" v="129" actId="1076"/>
          <ac:spMkLst>
            <pc:docMk/>
            <pc:sldMk cId="605563073" sldId="423"/>
            <ac:spMk id="12" creationId="{00000000-0000-0000-0000-000000000000}"/>
          </ac:spMkLst>
        </pc:spChg>
      </pc:sldChg>
      <pc:sldChg chg="add del">
        <pc:chgData name="Susana Andrea Cocoletzi Kumul" userId="bc49dcbdd7afbffc" providerId="LiveId" clId="{137E5B7A-10FC-4705-91EF-7780CDAB0B96}" dt="2024-09-03T20:00:02.045" v="1432" actId="47"/>
        <pc:sldMkLst>
          <pc:docMk/>
          <pc:sldMk cId="3284001279" sldId="424"/>
        </pc:sldMkLst>
      </pc:sldChg>
      <pc:sldMasterChg chg="modSp modSldLayout">
        <pc:chgData name="Susana Andrea Cocoletzi Kumul" userId="bc49dcbdd7afbffc" providerId="LiveId" clId="{137E5B7A-10FC-4705-91EF-7780CDAB0B96}" dt="2024-09-03T16:27:36.894" v="24"/>
        <pc:sldMasterMkLst>
          <pc:docMk/>
          <pc:sldMasterMk cId="3485546081" sldId="2147483672"/>
        </pc:sldMasterMkLst>
        <pc:spChg chg="mod">
          <ac:chgData name="Susana Andrea Cocoletzi Kumul" userId="bc49dcbdd7afbffc" providerId="LiveId" clId="{137E5B7A-10FC-4705-91EF-7780CDAB0B96}" dt="2024-09-03T16:27:36.894" v="24"/>
          <ac:spMkLst>
            <pc:docMk/>
            <pc:sldMasterMk cId="3485546081" sldId="2147483672"/>
            <ac:spMk id="2" creationId="{D2FA0458-D52D-E7C0-7449-7B2829E486A0}"/>
          </ac:spMkLst>
        </pc:spChg>
        <pc:spChg chg="mod">
          <ac:chgData name="Susana Andrea Cocoletzi Kumul" userId="bc49dcbdd7afbffc" providerId="LiveId" clId="{137E5B7A-10FC-4705-91EF-7780CDAB0B96}" dt="2024-09-03T16:27:36.894" v="24"/>
          <ac:spMkLst>
            <pc:docMk/>
            <pc:sldMasterMk cId="3485546081" sldId="2147483672"/>
            <ac:spMk id="3" creationId="{CF41BEFB-80C9-F6DB-ED17-5C2EDA05D40D}"/>
          </ac:spMkLst>
        </pc:spChg>
        <pc:spChg chg="mod">
          <ac:chgData name="Susana Andrea Cocoletzi Kumul" userId="bc49dcbdd7afbffc" providerId="LiveId" clId="{137E5B7A-10FC-4705-91EF-7780CDAB0B96}" dt="2024-09-03T16:27:36.894" v="24"/>
          <ac:spMkLst>
            <pc:docMk/>
            <pc:sldMasterMk cId="3485546081" sldId="2147483672"/>
            <ac:spMk id="4" creationId="{3CA408B7-621B-ED36-7848-B9A862B9E07A}"/>
          </ac:spMkLst>
        </pc:spChg>
        <pc:spChg chg="mod">
          <ac:chgData name="Susana Andrea Cocoletzi Kumul" userId="bc49dcbdd7afbffc" providerId="LiveId" clId="{137E5B7A-10FC-4705-91EF-7780CDAB0B96}" dt="2024-09-03T16:27:36.894" v="24"/>
          <ac:spMkLst>
            <pc:docMk/>
            <pc:sldMasterMk cId="3485546081" sldId="2147483672"/>
            <ac:spMk id="5" creationId="{40595416-04B8-28C0-8A95-C686B2774B38}"/>
          </ac:spMkLst>
        </pc:spChg>
        <pc:spChg chg="mod">
          <ac:chgData name="Susana Andrea Cocoletzi Kumul" userId="bc49dcbdd7afbffc" providerId="LiveId" clId="{137E5B7A-10FC-4705-91EF-7780CDAB0B96}" dt="2024-09-03T16:27:36.894" v="24"/>
          <ac:spMkLst>
            <pc:docMk/>
            <pc:sldMasterMk cId="3485546081" sldId="2147483672"/>
            <ac:spMk id="6" creationId="{76D605B8-B422-66E9-27FA-A06B4867D59A}"/>
          </ac:spMkLst>
        </pc:spChg>
        <pc:sldLayoutChg chg="modSp">
          <pc:chgData name="Susana Andrea Cocoletzi Kumul" userId="bc49dcbdd7afbffc" providerId="LiveId" clId="{137E5B7A-10FC-4705-91EF-7780CDAB0B96}" dt="2024-09-03T16:27:36.894" v="24"/>
          <pc:sldLayoutMkLst>
            <pc:docMk/>
            <pc:sldMasterMk cId="3485546081" sldId="2147483672"/>
            <pc:sldLayoutMk cId="4183910292" sldId="2147483673"/>
          </pc:sldLayoutMkLst>
          <pc:spChg chg="mod">
            <ac:chgData name="Susana Andrea Cocoletzi Kumul" userId="bc49dcbdd7afbffc" providerId="LiveId" clId="{137E5B7A-10FC-4705-91EF-7780CDAB0B96}" dt="2024-09-03T16:27:36.894" v="24"/>
            <ac:spMkLst>
              <pc:docMk/>
              <pc:sldMasterMk cId="3485546081" sldId="2147483672"/>
              <pc:sldLayoutMk cId="4183910292" sldId="2147483673"/>
              <ac:spMk id="2" creationId="{4EF220AD-6161-DA55-C353-A38548256A3F}"/>
            </ac:spMkLst>
          </pc:spChg>
          <pc:spChg chg="mod">
            <ac:chgData name="Susana Andrea Cocoletzi Kumul" userId="bc49dcbdd7afbffc" providerId="LiveId" clId="{137E5B7A-10FC-4705-91EF-7780CDAB0B96}" dt="2024-09-03T16:27:36.894" v="24"/>
            <ac:spMkLst>
              <pc:docMk/>
              <pc:sldMasterMk cId="3485546081" sldId="2147483672"/>
              <pc:sldLayoutMk cId="4183910292" sldId="2147483673"/>
              <ac:spMk id="3" creationId="{43ED75F5-4EE3-B12A-D61D-B474A785D530}"/>
            </ac:spMkLst>
          </pc:spChg>
        </pc:sldLayoutChg>
        <pc:sldLayoutChg chg="modSp">
          <pc:chgData name="Susana Andrea Cocoletzi Kumul" userId="bc49dcbdd7afbffc" providerId="LiveId" clId="{137E5B7A-10FC-4705-91EF-7780CDAB0B96}" dt="2024-09-03T16:27:36.894" v="24"/>
          <pc:sldLayoutMkLst>
            <pc:docMk/>
            <pc:sldMasterMk cId="3485546081" sldId="2147483672"/>
            <pc:sldLayoutMk cId="130839567" sldId="2147483675"/>
          </pc:sldLayoutMkLst>
          <pc:spChg chg="mod">
            <ac:chgData name="Susana Andrea Cocoletzi Kumul" userId="bc49dcbdd7afbffc" providerId="LiveId" clId="{137E5B7A-10FC-4705-91EF-7780CDAB0B96}" dt="2024-09-03T16:27:36.894" v="24"/>
            <ac:spMkLst>
              <pc:docMk/>
              <pc:sldMasterMk cId="3485546081" sldId="2147483672"/>
              <pc:sldLayoutMk cId="130839567" sldId="2147483675"/>
              <ac:spMk id="2" creationId="{C3BC46AD-056A-F3A3-2EF2-8FF980444593}"/>
            </ac:spMkLst>
          </pc:spChg>
          <pc:spChg chg="mod">
            <ac:chgData name="Susana Andrea Cocoletzi Kumul" userId="bc49dcbdd7afbffc" providerId="LiveId" clId="{137E5B7A-10FC-4705-91EF-7780CDAB0B96}" dt="2024-09-03T16:27:36.894" v="24"/>
            <ac:spMkLst>
              <pc:docMk/>
              <pc:sldMasterMk cId="3485546081" sldId="2147483672"/>
              <pc:sldLayoutMk cId="130839567" sldId="2147483675"/>
              <ac:spMk id="3" creationId="{1B0B20E1-6934-D3DF-15D6-8C931E5D0858}"/>
            </ac:spMkLst>
          </pc:spChg>
        </pc:sldLayoutChg>
        <pc:sldLayoutChg chg="modSp">
          <pc:chgData name="Susana Andrea Cocoletzi Kumul" userId="bc49dcbdd7afbffc" providerId="LiveId" clId="{137E5B7A-10FC-4705-91EF-7780CDAB0B96}" dt="2024-09-03T16:27:36.894" v="24"/>
          <pc:sldLayoutMkLst>
            <pc:docMk/>
            <pc:sldMasterMk cId="3485546081" sldId="2147483672"/>
            <pc:sldLayoutMk cId="134487983" sldId="2147483676"/>
          </pc:sldLayoutMkLst>
          <pc:spChg chg="mod">
            <ac:chgData name="Susana Andrea Cocoletzi Kumul" userId="bc49dcbdd7afbffc" providerId="LiveId" clId="{137E5B7A-10FC-4705-91EF-7780CDAB0B96}" dt="2024-09-03T16:27:36.894" v="24"/>
            <ac:spMkLst>
              <pc:docMk/>
              <pc:sldMasterMk cId="3485546081" sldId="2147483672"/>
              <pc:sldLayoutMk cId="134487983" sldId="2147483676"/>
              <ac:spMk id="3" creationId="{1EB10EF9-76D0-71A8-0503-C7A0CD9866E0}"/>
            </ac:spMkLst>
          </pc:spChg>
          <pc:spChg chg="mod">
            <ac:chgData name="Susana Andrea Cocoletzi Kumul" userId="bc49dcbdd7afbffc" providerId="LiveId" clId="{137E5B7A-10FC-4705-91EF-7780CDAB0B96}" dt="2024-09-03T16:27:36.894" v="24"/>
            <ac:spMkLst>
              <pc:docMk/>
              <pc:sldMasterMk cId="3485546081" sldId="2147483672"/>
              <pc:sldLayoutMk cId="134487983" sldId="2147483676"/>
              <ac:spMk id="4" creationId="{931FBA90-E3F2-7F18-B194-E62568FFD210}"/>
            </ac:spMkLst>
          </pc:spChg>
        </pc:sldLayoutChg>
        <pc:sldLayoutChg chg="modSp">
          <pc:chgData name="Susana Andrea Cocoletzi Kumul" userId="bc49dcbdd7afbffc" providerId="LiveId" clId="{137E5B7A-10FC-4705-91EF-7780CDAB0B96}" dt="2024-09-03T16:27:36.894" v="24"/>
          <pc:sldLayoutMkLst>
            <pc:docMk/>
            <pc:sldMasterMk cId="3485546081" sldId="2147483672"/>
            <pc:sldLayoutMk cId="654558428" sldId="2147483677"/>
          </pc:sldLayoutMkLst>
          <pc:spChg chg="mod">
            <ac:chgData name="Susana Andrea Cocoletzi Kumul" userId="bc49dcbdd7afbffc" providerId="LiveId" clId="{137E5B7A-10FC-4705-91EF-7780CDAB0B96}" dt="2024-09-03T16:27:36.894" v="24"/>
            <ac:spMkLst>
              <pc:docMk/>
              <pc:sldMasterMk cId="3485546081" sldId="2147483672"/>
              <pc:sldLayoutMk cId="654558428" sldId="2147483677"/>
              <ac:spMk id="2" creationId="{FF88685E-7FDC-415B-9BF8-CEA31E5A1CA3}"/>
            </ac:spMkLst>
          </pc:spChg>
          <pc:spChg chg="mod">
            <ac:chgData name="Susana Andrea Cocoletzi Kumul" userId="bc49dcbdd7afbffc" providerId="LiveId" clId="{137E5B7A-10FC-4705-91EF-7780CDAB0B96}" dt="2024-09-03T16:27:36.894" v="24"/>
            <ac:spMkLst>
              <pc:docMk/>
              <pc:sldMasterMk cId="3485546081" sldId="2147483672"/>
              <pc:sldLayoutMk cId="654558428" sldId="2147483677"/>
              <ac:spMk id="3" creationId="{222FD35A-5041-7287-BCE2-61D4A3B039CA}"/>
            </ac:spMkLst>
          </pc:spChg>
          <pc:spChg chg="mod">
            <ac:chgData name="Susana Andrea Cocoletzi Kumul" userId="bc49dcbdd7afbffc" providerId="LiveId" clId="{137E5B7A-10FC-4705-91EF-7780CDAB0B96}" dt="2024-09-03T16:27:36.894" v="24"/>
            <ac:spMkLst>
              <pc:docMk/>
              <pc:sldMasterMk cId="3485546081" sldId="2147483672"/>
              <pc:sldLayoutMk cId="654558428" sldId="2147483677"/>
              <ac:spMk id="4" creationId="{98C5DC4D-848C-65C6-B7A4-050C45C6EDC6}"/>
            </ac:spMkLst>
          </pc:spChg>
          <pc:spChg chg="mod">
            <ac:chgData name="Susana Andrea Cocoletzi Kumul" userId="bc49dcbdd7afbffc" providerId="LiveId" clId="{137E5B7A-10FC-4705-91EF-7780CDAB0B96}" dt="2024-09-03T16:27:36.894" v="24"/>
            <ac:spMkLst>
              <pc:docMk/>
              <pc:sldMasterMk cId="3485546081" sldId="2147483672"/>
              <pc:sldLayoutMk cId="654558428" sldId="2147483677"/>
              <ac:spMk id="5" creationId="{0EAD1D43-A894-E3D0-D7C3-8A74E637EEC5}"/>
            </ac:spMkLst>
          </pc:spChg>
          <pc:spChg chg="mod">
            <ac:chgData name="Susana Andrea Cocoletzi Kumul" userId="bc49dcbdd7afbffc" providerId="LiveId" clId="{137E5B7A-10FC-4705-91EF-7780CDAB0B96}" dt="2024-09-03T16:27:36.894" v="24"/>
            <ac:spMkLst>
              <pc:docMk/>
              <pc:sldMasterMk cId="3485546081" sldId="2147483672"/>
              <pc:sldLayoutMk cId="654558428" sldId="2147483677"/>
              <ac:spMk id="6" creationId="{67C70189-5A98-88CC-8EE2-214C6A1CAA2B}"/>
            </ac:spMkLst>
          </pc:spChg>
        </pc:sldLayoutChg>
        <pc:sldLayoutChg chg="modSp">
          <pc:chgData name="Susana Andrea Cocoletzi Kumul" userId="bc49dcbdd7afbffc" providerId="LiveId" clId="{137E5B7A-10FC-4705-91EF-7780CDAB0B96}" dt="2024-09-03T16:27:36.894" v="24"/>
          <pc:sldLayoutMkLst>
            <pc:docMk/>
            <pc:sldMasterMk cId="3485546081" sldId="2147483672"/>
            <pc:sldLayoutMk cId="3286737854" sldId="2147483680"/>
          </pc:sldLayoutMkLst>
          <pc:spChg chg="mod">
            <ac:chgData name="Susana Andrea Cocoletzi Kumul" userId="bc49dcbdd7afbffc" providerId="LiveId" clId="{137E5B7A-10FC-4705-91EF-7780CDAB0B96}" dt="2024-09-03T16:27:36.894" v="24"/>
            <ac:spMkLst>
              <pc:docMk/>
              <pc:sldMasterMk cId="3485546081" sldId="2147483672"/>
              <pc:sldLayoutMk cId="3286737854" sldId="2147483680"/>
              <ac:spMk id="2" creationId="{6BA95DF8-C953-0DE5-0388-E8CA1F056079}"/>
            </ac:spMkLst>
          </pc:spChg>
          <pc:spChg chg="mod">
            <ac:chgData name="Susana Andrea Cocoletzi Kumul" userId="bc49dcbdd7afbffc" providerId="LiveId" clId="{137E5B7A-10FC-4705-91EF-7780CDAB0B96}" dt="2024-09-03T16:27:36.894" v="24"/>
            <ac:spMkLst>
              <pc:docMk/>
              <pc:sldMasterMk cId="3485546081" sldId="2147483672"/>
              <pc:sldLayoutMk cId="3286737854" sldId="2147483680"/>
              <ac:spMk id="3" creationId="{524C64FC-E0B6-330D-F393-CA7CD6E60ECA}"/>
            </ac:spMkLst>
          </pc:spChg>
          <pc:spChg chg="mod">
            <ac:chgData name="Susana Andrea Cocoletzi Kumul" userId="bc49dcbdd7afbffc" providerId="LiveId" clId="{137E5B7A-10FC-4705-91EF-7780CDAB0B96}" dt="2024-09-03T16:27:36.894" v="24"/>
            <ac:spMkLst>
              <pc:docMk/>
              <pc:sldMasterMk cId="3485546081" sldId="2147483672"/>
              <pc:sldLayoutMk cId="3286737854" sldId="2147483680"/>
              <ac:spMk id="4" creationId="{933FCAB7-A03F-DE10-468D-32713ED29CE5}"/>
            </ac:spMkLst>
          </pc:spChg>
        </pc:sldLayoutChg>
        <pc:sldLayoutChg chg="modSp">
          <pc:chgData name="Susana Andrea Cocoletzi Kumul" userId="bc49dcbdd7afbffc" providerId="LiveId" clId="{137E5B7A-10FC-4705-91EF-7780CDAB0B96}" dt="2024-09-03T16:27:36.894" v="24"/>
          <pc:sldLayoutMkLst>
            <pc:docMk/>
            <pc:sldMasterMk cId="3485546081" sldId="2147483672"/>
            <pc:sldLayoutMk cId="4227063780" sldId="2147483681"/>
          </pc:sldLayoutMkLst>
          <pc:spChg chg="mod">
            <ac:chgData name="Susana Andrea Cocoletzi Kumul" userId="bc49dcbdd7afbffc" providerId="LiveId" clId="{137E5B7A-10FC-4705-91EF-7780CDAB0B96}" dt="2024-09-03T16:27:36.894" v="24"/>
            <ac:spMkLst>
              <pc:docMk/>
              <pc:sldMasterMk cId="3485546081" sldId="2147483672"/>
              <pc:sldLayoutMk cId="4227063780" sldId="2147483681"/>
              <ac:spMk id="2" creationId="{206935DC-F78D-5A44-2C26-A4282F0E7D4E}"/>
            </ac:spMkLst>
          </pc:spChg>
          <pc:spChg chg="mod">
            <ac:chgData name="Susana Andrea Cocoletzi Kumul" userId="bc49dcbdd7afbffc" providerId="LiveId" clId="{137E5B7A-10FC-4705-91EF-7780CDAB0B96}" dt="2024-09-03T16:27:36.894" v="24"/>
            <ac:spMkLst>
              <pc:docMk/>
              <pc:sldMasterMk cId="3485546081" sldId="2147483672"/>
              <pc:sldLayoutMk cId="4227063780" sldId="2147483681"/>
              <ac:spMk id="3" creationId="{44F62B4C-78E5-5505-5FD6-32BD41B80C49}"/>
            </ac:spMkLst>
          </pc:spChg>
          <pc:spChg chg="mod">
            <ac:chgData name="Susana Andrea Cocoletzi Kumul" userId="bc49dcbdd7afbffc" providerId="LiveId" clId="{137E5B7A-10FC-4705-91EF-7780CDAB0B96}" dt="2024-09-03T16:27:36.894" v="24"/>
            <ac:spMkLst>
              <pc:docMk/>
              <pc:sldMasterMk cId="3485546081" sldId="2147483672"/>
              <pc:sldLayoutMk cId="4227063780" sldId="2147483681"/>
              <ac:spMk id="4" creationId="{89DDAC52-D57B-2548-A349-4594F5E3465E}"/>
            </ac:spMkLst>
          </pc:spChg>
        </pc:sldLayoutChg>
        <pc:sldLayoutChg chg="modSp">
          <pc:chgData name="Susana Andrea Cocoletzi Kumul" userId="bc49dcbdd7afbffc" providerId="LiveId" clId="{137E5B7A-10FC-4705-91EF-7780CDAB0B96}" dt="2024-09-03T16:27:36.894" v="24"/>
          <pc:sldLayoutMkLst>
            <pc:docMk/>
            <pc:sldMasterMk cId="3485546081" sldId="2147483672"/>
            <pc:sldLayoutMk cId="544176257" sldId="2147483683"/>
          </pc:sldLayoutMkLst>
          <pc:spChg chg="mod">
            <ac:chgData name="Susana Andrea Cocoletzi Kumul" userId="bc49dcbdd7afbffc" providerId="LiveId" clId="{137E5B7A-10FC-4705-91EF-7780CDAB0B96}" dt="2024-09-03T16:27:36.894" v="24"/>
            <ac:spMkLst>
              <pc:docMk/>
              <pc:sldMasterMk cId="3485546081" sldId="2147483672"/>
              <pc:sldLayoutMk cId="544176257" sldId="2147483683"/>
              <ac:spMk id="2" creationId="{37884DF7-C5D0-ABF7-813B-512E34DDCA45}"/>
            </ac:spMkLst>
          </pc:spChg>
          <pc:spChg chg="mod">
            <ac:chgData name="Susana Andrea Cocoletzi Kumul" userId="bc49dcbdd7afbffc" providerId="LiveId" clId="{137E5B7A-10FC-4705-91EF-7780CDAB0B96}" dt="2024-09-03T16:27:36.894" v="24"/>
            <ac:spMkLst>
              <pc:docMk/>
              <pc:sldMasterMk cId="3485546081" sldId="2147483672"/>
              <pc:sldLayoutMk cId="544176257" sldId="2147483683"/>
              <ac:spMk id="3" creationId="{AAC40D34-B7BD-B12D-F22B-3E2CF9A3E033}"/>
            </ac:spMkLst>
          </pc:sp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0E905D-647B-4203-9B51-8B2B797C418F}" type="doc">
      <dgm:prSet loTypeId="urn:microsoft.com/office/officeart/2005/8/layout/hierarchy3" loCatId="hierarchy" qsTypeId="urn:microsoft.com/office/officeart/2005/8/quickstyle/simple4" qsCatId="simple" csTypeId="urn:microsoft.com/office/officeart/2005/8/colors/accent1_2" csCatId="accent1" phldr="1"/>
      <dgm:spPr/>
      <dgm:t>
        <a:bodyPr/>
        <a:lstStyle/>
        <a:p>
          <a:endParaRPr lang="es-MX"/>
        </a:p>
      </dgm:t>
    </dgm:pt>
    <dgm:pt modelId="{CB16E099-98AB-454E-B1B6-1F11DB805BE1}">
      <dgm:prSet phldrT="[Texto]"/>
      <dgm:spPr/>
      <dgm:t>
        <a:bodyPr/>
        <a:lstStyle/>
        <a:p>
          <a:r>
            <a:rPr lang="es-MX" dirty="0"/>
            <a:t>Tipos </a:t>
          </a:r>
        </a:p>
      </dgm:t>
    </dgm:pt>
    <dgm:pt modelId="{0183D840-3C16-44CA-AA9D-04DFA8944D8D}" type="parTrans" cxnId="{F1DFB4FC-61A1-4365-B73F-D7A2A47BC69F}">
      <dgm:prSet/>
      <dgm:spPr/>
      <dgm:t>
        <a:bodyPr/>
        <a:lstStyle/>
        <a:p>
          <a:endParaRPr lang="es-MX"/>
        </a:p>
      </dgm:t>
    </dgm:pt>
    <dgm:pt modelId="{0ED492C0-BE59-499F-99D1-BE1069017792}" type="sibTrans" cxnId="{F1DFB4FC-61A1-4365-B73F-D7A2A47BC69F}">
      <dgm:prSet/>
      <dgm:spPr/>
      <dgm:t>
        <a:bodyPr/>
        <a:lstStyle/>
        <a:p>
          <a:endParaRPr lang="es-MX"/>
        </a:p>
      </dgm:t>
    </dgm:pt>
    <dgm:pt modelId="{435A6561-1E3B-409E-BA75-B6E0E66C4B6C}">
      <dgm:prSet phldrT="[Texto]"/>
      <dgm:spPr/>
      <dgm:t>
        <a:bodyPr/>
        <a:lstStyle/>
        <a:p>
          <a:r>
            <a:rPr lang="es-MX" dirty="0"/>
            <a:t>Somáticos </a:t>
          </a:r>
        </a:p>
      </dgm:t>
    </dgm:pt>
    <dgm:pt modelId="{C5675FF4-AC76-4B2E-B5EB-779D900BCE3E}" type="parTrans" cxnId="{19885992-4094-4093-BC2A-5901B8878893}">
      <dgm:prSet/>
      <dgm:spPr/>
      <dgm:t>
        <a:bodyPr/>
        <a:lstStyle/>
        <a:p>
          <a:endParaRPr lang="es-MX"/>
        </a:p>
      </dgm:t>
    </dgm:pt>
    <dgm:pt modelId="{D04D8619-C738-4AE8-9A53-5553DF6B9B54}" type="sibTrans" cxnId="{19885992-4094-4093-BC2A-5901B8878893}">
      <dgm:prSet/>
      <dgm:spPr/>
      <dgm:t>
        <a:bodyPr/>
        <a:lstStyle/>
        <a:p>
          <a:endParaRPr lang="es-MX"/>
        </a:p>
      </dgm:t>
    </dgm:pt>
    <dgm:pt modelId="{3C2E598D-B674-4C7C-985D-4BEE0EC94D04}">
      <dgm:prSet phldrT="[Texto]"/>
      <dgm:spPr/>
      <dgm:t>
        <a:bodyPr/>
        <a:lstStyle/>
        <a:p>
          <a:r>
            <a:rPr lang="es-MX" dirty="0"/>
            <a:t>Especiales </a:t>
          </a:r>
        </a:p>
      </dgm:t>
    </dgm:pt>
    <dgm:pt modelId="{21AC122A-B5D3-4F6C-83F3-F6269DCC30BF}" type="parTrans" cxnId="{6C6A635F-8539-4701-BFF3-3CF3A9528156}">
      <dgm:prSet/>
      <dgm:spPr/>
      <dgm:t>
        <a:bodyPr/>
        <a:lstStyle/>
        <a:p>
          <a:endParaRPr lang="es-MX"/>
        </a:p>
      </dgm:t>
    </dgm:pt>
    <dgm:pt modelId="{75B2D40B-E397-4DC7-96FE-A048750BA888}" type="sibTrans" cxnId="{6C6A635F-8539-4701-BFF3-3CF3A9528156}">
      <dgm:prSet/>
      <dgm:spPr/>
      <dgm:t>
        <a:bodyPr/>
        <a:lstStyle/>
        <a:p>
          <a:endParaRPr lang="es-MX"/>
        </a:p>
      </dgm:t>
    </dgm:pt>
    <dgm:pt modelId="{7E82ABCB-FC55-463B-997C-DD1E8E84B05A}" type="pres">
      <dgm:prSet presAssocID="{C60E905D-647B-4203-9B51-8B2B797C418F}" presName="diagram" presStyleCnt="0">
        <dgm:presLayoutVars>
          <dgm:chPref val="1"/>
          <dgm:dir/>
          <dgm:animOne val="branch"/>
          <dgm:animLvl val="lvl"/>
          <dgm:resizeHandles/>
        </dgm:presLayoutVars>
      </dgm:prSet>
      <dgm:spPr/>
      <dgm:t>
        <a:bodyPr/>
        <a:lstStyle/>
        <a:p>
          <a:endParaRPr lang="es-MX"/>
        </a:p>
      </dgm:t>
    </dgm:pt>
    <dgm:pt modelId="{AED7DC47-20CA-45DC-93D1-0A0AB9DC1B42}" type="pres">
      <dgm:prSet presAssocID="{CB16E099-98AB-454E-B1B6-1F11DB805BE1}" presName="root" presStyleCnt="0"/>
      <dgm:spPr/>
    </dgm:pt>
    <dgm:pt modelId="{F2F985A3-C17E-4AB0-81F4-7D307E6DAA0C}" type="pres">
      <dgm:prSet presAssocID="{CB16E099-98AB-454E-B1B6-1F11DB805BE1}" presName="rootComposite" presStyleCnt="0"/>
      <dgm:spPr/>
    </dgm:pt>
    <dgm:pt modelId="{C50FF17D-89FC-4B3B-BC88-CD8E2431BA86}" type="pres">
      <dgm:prSet presAssocID="{CB16E099-98AB-454E-B1B6-1F11DB805BE1}" presName="rootText" presStyleLbl="node1" presStyleIdx="0" presStyleCnt="1"/>
      <dgm:spPr/>
      <dgm:t>
        <a:bodyPr/>
        <a:lstStyle/>
        <a:p>
          <a:endParaRPr lang="es-MX"/>
        </a:p>
      </dgm:t>
    </dgm:pt>
    <dgm:pt modelId="{C518CBBF-FC47-4AE5-978E-61E3EEB35920}" type="pres">
      <dgm:prSet presAssocID="{CB16E099-98AB-454E-B1B6-1F11DB805BE1}" presName="rootConnector" presStyleLbl="node1" presStyleIdx="0" presStyleCnt="1"/>
      <dgm:spPr/>
      <dgm:t>
        <a:bodyPr/>
        <a:lstStyle/>
        <a:p>
          <a:endParaRPr lang="es-MX"/>
        </a:p>
      </dgm:t>
    </dgm:pt>
    <dgm:pt modelId="{05ED03EC-14F3-4321-A2BD-03AAFCFF0173}" type="pres">
      <dgm:prSet presAssocID="{CB16E099-98AB-454E-B1B6-1F11DB805BE1}" presName="childShape" presStyleCnt="0"/>
      <dgm:spPr/>
    </dgm:pt>
    <dgm:pt modelId="{EBDD83B7-00AB-4AA9-ADC0-CFDF9B3AFEA8}" type="pres">
      <dgm:prSet presAssocID="{C5675FF4-AC76-4B2E-B5EB-779D900BCE3E}" presName="Name13" presStyleLbl="parChTrans1D2" presStyleIdx="0" presStyleCnt="2"/>
      <dgm:spPr/>
      <dgm:t>
        <a:bodyPr/>
        <a:lstStyle/>
        <a:p>
          <a:endParaRPr lang="es-MX"/>
        </a:p>
      </dgm:t>
    </dgm:pt>
    <dgm:pt modelId="{91A47DB6-B0F3-4D2C-8C3B-93F1D6F24CB6}" type="pres">
      <dgm:prSet presAssocID="{435A6561-1E3B-409E-BA75-B6E0E66C4B6C}" presName="childText" presStyleLbl="bgAcc1" presStyleIdx="0" presStyleCnt="2">
        <dgm:presLayoutVars>
          <dgm:bulletEnabled val="1"/>
        </dgm:presLayoutVars>
      </dgm:prSet>
      <dgm:spPr/>
      <dgm:t>
        <a:bodyPr/>
        <a:lstStyle/>
        <a:p>
          <a:endParaRPr lang="es-MX"/>
        </a:p>
      </dgm:t>
    </dgm:pt>
    <dgm:pt modelId="{150F66B9-7E2B-45EC-BB78-97D4B881E094}" type="pres">
      <dgm:prSet presAssocID="{21AC122A-B5D3-4F6C-83F3-F6269DCC30BF}" presName="Name13" presStyleLbl="parChTrans1D2" presStyleIdx="1" presStyleCnt="2"/>
      <dgm:spPr/>
      <dgm:t>
        <a:bodyPr/>
        <a:lstStyle/>
        <a:p>
          <a:endParaRPr lang="es-MX"/>
        </a:p>
      </dgm:t>
    </dgm:pt>
    <dgm:pt modelId="{D26D368B-6015-493B-90C3-C516178ECF45}" type="pres">
      <dgm:prSet presAssocID="{3C2E598D-B674-4C7C-985D-4BEE0EC94D04}" presName="childText" presStyleLbl="bgAcc1" presStyleIdx="1" presStyleCnt="2">
        <dgm:presLayoutVars>
          <dgm:bulletEnabled val="1"/>
        </dgm:presLayoutVars>
      </dgm:prSet>
      <dgm:spPr/>
      <dgm:t>
        <a:bodyPr/>
        <a:lstStyle/>
        <a:p>
          <a:endParaRPr lang="es-MX"/>
        </a:p>
      </dgm:t>
    </dgm:pt>
  </dgm:ptLst>
  <dgm:cxnLst>
    <dgm:cxn modelId="{68157B63-9DAE-4F57-B25A-394E17847FEC}" type="presOf" srcId="{C5675FF4-AC76-4B2E-B5EB-779D900BCE3E}" destId="{EBDD83B7-00AB-4AA9-ADC0-CFDF9B3AFEA8}" srcOrd="0" destOrd="0" presId="urn:microsoft.com/office/officeart/2005/8/layout/hierarchy3"/>
    <dgm:cxn modelId="{6C6A635F-8539-4701-BFF3-3CF3A9528156}" srcId="{CB16E099-98AB-454E-B1B6-1F11DB805BE1}" destId="{3C2E598D-B674-4C7C-985D-4BEE0EC94D04}" srcOrd="1" destOrd="0" parTransId="{21AC122A-B5D3-4F6C-83F3-F6269DCC30BF}" sibTransId="{75B2D40B-E397-4DC7-96FE-A048750BA888}"/>
    <dgm:cxn modelId="{F1DFB4FC-61A1-4365-B73F-D7A2A47BC69F}" srcId="{C60E905D-647B-4203-9B51-8B2B797C418F}" destId="{CB16E099-98AB-454E-B1B6-1F11DB805BE1}" srcOrd="0" destOrd="0" parTransId="{0183D840-3C16-44CA-AA9D-04DFA8944D8D}" sibTransId="{0ED492C0-BE59-499F-99D1-BE1069017792}"/>
    <dgm:cxn modelId="{A035DEB8-60D8-4EDA-9F24-7331002864FB}" type="presOf" srcId="{3C2E598D-B674-4C7C-985D-4BEE0EC94D04}" destId="{D26D368B-6015-493B-90C3-C516178ECF45}" srcOrd="0" destOrd="0" presId="urn:microsoft.com/office/officeart/2005/8/layout/hierarchy3"/>
    <dgm:cxn modelId="{19885992-4094-4093-BC2A-5901B8878893}" srcId="{CB16E099-98AB-454E-B1B6-1F11DB805BE1}" destId="{435A6561-1E3B-409E-BA75-B6E0E66C4B6C}" srcOrd="0" destOrd="0" parTransId="{C5675FF4-AC76-4B2E-B5EB-779D900BCE3E}" sibTransId="{D04D8619-C738-4AE8-9A53-5553DF6B9B54}"/>
    <dgm:cxn modelId="{15D2111A-FDCD-435A-8221-D5D93C56ECE3}" type="presOf" srcId="{CB16E099-98AB-454E-B1B6-1F11DB805BE1}" destId="{C50FF17D-89FC-4B3B-BC88-CD8E2431BA86}" srcOrd="0" destOrd="0" presId="urn:microsoft.com/office/officeart/2005/8/layout/hierarchy3"/>
    <dgm:cxn modelId="{87A018C2-E048-4C88-BC77-EAFC3C85E24B}" type="presOf" srcId="{CB16E099-98AB-454E-B1B6-1F11DB805BE1}" destId="{C518CBBF-FC47-4AE5-978E-61E3EEB35920}" srcOrd="1" destOrd="0" presId="urn:microsoft.com/office/officeart/2005/8/layout/hierarchy3"/>
    <dgm:cxn modelId="{CF721A76-1022-4139-B22C-FC3B459F277F}" type="presOf" srcId="{21AC122A-B5D3-4F6C-83F3-F6269DCC30BF}" destId="{150F66B9-7E2B-45EC-BB78-97D4B881E094}" srcOrd="0" destOrd="0" presId="urn:microsoft.com/office/officeart/2005/8/layout/hierarchy3"/>
    <dgm:cxn modelId="{A00A28FE-E8A3-4EE0-8316-37CA6971F811}" type="presOf" srcId="{435A6561-1E3B-409E-BA75-B6E0E66C4B6C}" destId="{91A47DB6-B0F3-4D2C-8C3B-93F1D6F24CB6}" srcOrd="0" destOrd="0" presId="urn:microsoft.com/office/officeart/2005/8/layout/hierarchy3"/>
    <dgm:cxn modelId="{E45BF1E0-C9CB-4222-A6DD-E2D2DECB402B}" type="presOf" srcId="{C60E905D-647B-4203-9B51-8B2B797C418F}" destId="{7E82ABCB-FC55-463B-997C-DD1E8E84B05A}" srcOrd="0" destOrd="0" presId="urn:microsoft.com/office/officeart/2005/8/layout/hierarchy3"/>
    <dgm:cxn modelId="{3E9CEE0B-DEBE-4CBA-AD6B-4D89F6AC2521}" type="presParOf" srcId="{7E82ABCB-FC55-463B-997C-DD1E8E84B05A}" destId="{AED7DC47-20CA-45DC-93D1-0A0AB9DC1B42}" srcOrd="0" destOrd="0" presId="urn:microsoft.com/office/officeart/2005/8/layout/hierarchy3"/>
    <dgm:cxn modelId="{D1BE1098-5458-4806-8ED6-DB6C4655167B}" type="presParOf" srcId="{AED7DC47-20CA-45DC-93D1-0A0AB9DC1B42}" destId="{F2F985A3-C17E-4AB0-81F4-7D307E6DAA0C}" srcOrd="0" destOrd="0" presId="urn:microsoft.com/office/officeart/2005/8/layout/hierarchy3"/>
    <dgm:cxn modelId="{2154FB02-F994-4A57-9925-D0010BEAF508}" type="presParOf" srcId="{F2F985A3-C17E-4AB0-81F4-7D307E6DAA0C}" destId="{C50FF17D-89FC-4B3B-BC88-CD8E2431BA86}" srcOrd="0" destOrd="0" presId="urn:microsoft.com/office/officeart/2005/8/layout/hierarchy3"/>
    <dgm:cxn modelId="{E9D6CE75-FE2B-4A66-B22C-BE8DE8F9EB78}" type="presParOf" srcId="{F2F985A3-C17E-4AB0-81F4-7D307E6DAA0C}" destId="{C518CBBF-FC47-4AE5-978E-61E3EEB35920}" srcOrd="1" destOrd="0" presId="urn:microsoft.com/office/officeart/2005/8/layout/hierarchy3"/>
    <dgm:cxn modelId="{C35E7FD6-9133-4715-A212-793216937DD0}" type="presParOf" srcId="{AED7DC47-20CA-45DC-93D1-0A0AB9DC1B42}" destId="{05ED03EC-14F3-4321-A2BD-03AAFCFF0173}" srcOrd="1" destOrd="0" presId="urn:microsoft.com/office/officeart/2005/8/layout/hierarchy3"/>
    <dgm:cxn modelId="{24327DE0-E2C4-492E-8FAA-FD2ECCC84A39}" type="presParOf" srcId="{05ED03EC-14F3-4321-A2BD-03AAFCFF0173}" destId="{EBDD83B7-00AB-4AA9-ADC0-CFDF9B3AFEA8}" srcOrd="0" destOrd="0" presId="urn:microsoft.com/office/officeart/2005/8/layout/hierarchy3"/>
    <dgm:cxn modelId="{60BB79DF-FE70-4D53-9B13-5FF753CD39A2}" type="presParOf" srcId="{05ED03EC-14F3-4321-A2BD-03AAFCFF0173}" destId="{91A47DB6-B0F3-4D2C-8C3B-93F1D6F24CB6}" srcOrd="1" destOrd="0" presId="urn:microsoft.com/office/officeart/2005/8/layout/hierarchy3"/>
    <dgm:cxn modelId="{3C5238EC-B71B-4DF1-A686-80DC4515928A}" type="presParOf" srcId="{05ED03EC-14F3-4321-A2BD-03AAFCFF0173}" destId="{150F66B9-7E2B-45EC-BB78-97D4B881E094}" srcOrd="2" destOrd="0" presId="urn:microsoft.com/office/officeart/2005/8/layout/hierarchy3"/>
    <dgm:cxn modelId="{0E9BC53A-EECD-4A91-AD7A-108A5418E43C}" type="presParOf" srcId="{05ED03EC-14F3-4321-A2BD-03AAFCFF0173}" destId="{D26D368B-6015-493B-90C3-C516178ECF45}" srcOrd="3" destOrd="0" presId="urn:microsoft.com/office/officeart/2005/8/layout/hierarchy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0B443B-850C-4DC1-9456-85B518DBB68F}" type="doc">
      <dgm:prSet loTypeId="urn:microsoft.com/office/officeart/2005/8/layout/vList2" loCatId="list" qsTypeId="urn:microsoft.com/office/officeart/2005/8/quickstyle/simple5" qsCatId="simple" csTypeId="urn:microsoft.com/office/officeart/2005/8/colors/accent3_5" csCatId="accent3" phldr="1"/>
      <dgm:spPr/>
      <dgm:t>
        <a:bodyPr/>
        <a:lstStyle/>
        <a:p>
          <a:endParaRPr lang="es-MX"/>
        </a:p>
      </dgm:t>
    </dgm:pt>
    <dgm:pt modelId="{1BB298D3-8163-4F20-ADE7-76D673D12599}">
      <dgm:prSet phldrT="[Texto]"/>
      <dgm:spPr/>
      <dgm:t>
        <a:bodyPr/>
        <a:lstStyle/>
        <a:p>
          <a:r>
            <a:rPr lang="es-MX" dirty="0"/>
            <a:t>Evaluación de la Agudeza visual</a:t>
          </a:r>
        </a:p>
      </dgm:t>
    </dgm:pt>
    <dgm:pt modelId="{16DAC2AD-FEC6-4183-AB97-2DE79DF6A9D8}" type="parTrans" cxnId="{0E2687BE-4596-49A1-B04E-34ADD509BAEB}">
      <dgm:prSet/>
      <dgm:spPr/>
      <dgm:t>
        <a:bodyPr/>
        <a:lstStyle/>
        <a:p>
          <a:endParaRPr lang="es-MX"/>
        </a:p>
      </dgm:t>
    </dgm:pt>
    <dgm:pt modelId="{EE7EA0C5-DED4-469F-AEC0-9F39607EBBDB}" type="sibTrans" cxnId="{0E2687BE-4596-49A1-B04E-34ADD509BAEB}">
      <dgm:prSet/>
      <dgm:spPr/>
      <dgm:t>
        <a:bodyPr/>
        <a:lstStyle/>
        <a:p>
          <a:endParaRPr lang="es-MX"/>
        </a:p>
      </dgm:t>
    </dgm:pt>
    <dgm:pt modelId="{CA50F265-F08C-415D-9E0E-9881653A43C4}">
      <dgm:prSet phldrT="[Texto]"/>
      <dgm:spPr/>
      <dgm:t>
        <a:bodyPr/>
        <a:lstStyle/>
        <a:p>
          <a:r>
            <a:rPr lang="es-MX" dirty="0"/>
            <a:t>Evaluación de la Agudeza Auditiva</a:t>
          </a:r>
        </a:p>
      </dgm:t>
    </dgm:pt>
    <dgm:pt modelId="{91ADB668-CA77-40A3-B257-17C63215B50A}" type="parTrans" cxnId="{07F785DF-3CF1-4BF8-9D22-C7C025C0FAFA}">
      <dgm:prSet/>
      <dgm:spPr/>
      <dgm:t>
        <a:bodyPr/>
        <a:lstStyle/>
        <a:p>
          <a:endParaRPr lang="es-MX"/>
        </a:p>
      </dgm:t>
    </dgm:pt>
    <dgm:pt modelId="{F67BFC61-F18B-41B1-8E5B-8A35C3D79F90}" type="sibTrans" cxnId="{07F785DF-3CF1-4BF8-9D22-C7C025C0FAFA}">
      <dgm:prSet/>
      <dgm:spPr/>
      <dgm:t>
        <a:bodyPr/>
        <a:lstStyle/>
        <a:p>
          <a:endParaRPr lang="es-MX"/>
        </a:p>
      </dgm:t>
    </dgm:pt>
    <dgm:pt modelId="{BBF6D920-170F-462A-9C88-23D0C30DC20E}">
      <dgm:prSet phldrT="[Texto]"/>
      <dgm:spPr/>
      <dgm:t>
        <a:bodyPr/>
        <a:lstStyle/>
        <a:p>
          <a:r>
            <a:rPr lang="es-MX" dirty="0"/>
            <a:t>Valoración Olfativa</a:t>
          </a:r>
        </a:p>
      </dgm:t>
    </dgm:pt>
    <dgm:pt modelId="{76961FE0-A197-465F-B8AF-A2579E0BC577}" type="parTrans" cxnId="{0D3B691D-983F-4B4B-B34A-B71FDA8EF182}">
      <dgm:prSet/>
      <dgm:spPr/>
      <dgm:t>
        <a:bodyPr/>
        <a:lstStyle/>
        <a:p>
          <a:endParaRPr lang="es-MX"/>
        </a:p>
      </dgm:t>
    </dgm:pt>
    <dgm:pt modelId="{698064A5-CD66-4421-8BBE-0C69C995191B}" type="sibTrans" cxnId="{0D3B691D-983F-4B4B-B34A-B71FDA8EF182}">
      <dgm:prSet/>
      <dgm:spPr/>
      <dgm:t>
        <a:bodyPr/>
        <a:lstStyle/>
        <a:p>
          <a:endParaRPr lang="es-MX"/>
        </a:p>
      </dgm:t>
    </dgm:pt>
    <dgm:pt modelId="{1E41E9E0-A4FA-47EE-A2A3-CD31EE32E940}">
      <dgm:prSet phldrT="[Texto]"/>
      <dgm:spPr/>
      <dgm:t>
        <a:bodyPr/>
        <a:lstStyle/>
        <a:p>
          <a:r>
            <a:rPr lang="es-MX" dirty="0"/>
            <a:t>Optotipo Sencillo de la OMS</a:t>
          </a:r>
        </a:p>
      </dgm:t>
    </dgm:pt>
    <dgm:pt modelId="{F97EE2A8-9243-4697-A49F-162D8C467210}" type="parTrans" cxnId="{0BA06697-F07A-4A87-B7EB-391E02DFE859}">
      <dgm:prSet/>
      <dgm:spPr/>
      <dgm:t>
        <a:bodyPr/>
        <a:lstStyle/>
        <a:p>
          <a:endParaRPr lang="es-MX"/>
        </a:p>
      </dgm:t>
    </dgm:pt>
    <dgm:pt modelId="{61A4E10C-4895-4356-970D-4236C4D3E3B5}" type="sibTrans" cxnId="{0BA06697-F07A-4A87-B7EB-391E02DFE859}">
      <dgm:prSet/>
      <dgm:spPr/>
      <dgm:t>
        <a:bodyPr/>
        <a:lstStyle/>
        <a:p>
          <a:endParaRPr lang="es-MX"/>
        </a:p>
      </dgm:t>
    </dgm:pt>
    <dgm:pt modelId="{CB9C784D-FF84-460C-808E-93B7EC5ED69D}">
      <dgm:prSet phldrT="[Texto]"/>
      <dgm:spPr/>
      <dgm:t>
        <a:bodyPr/>
        <a:lstStyle/>
        <a:p>
          <a:r>
            <a:rPr lang="es-MX" dirty="0"/>
            <a:t>Prueba del Susurro</a:t>
          </a:r>
        </a:p>
      </dgm:t>
    </dgm:pt>
    <dgm:pt modelId="{8B9629EC-77EE-4526-B805-D0A01A856045}" type="parTrans" cxnId="{C4543F8A-689E-4736-A61B-C83F84A4C224}">
      <dgm:prSet/>
      <dgm:spPr/>
      <dgm:t>
        <a:bodyPr/>
        <a:lstStyle/>
        <a:p>
          <a:endParaRPr lang="es-MX"/>
        </a:p>
      </dgm:t>
    </dgm:pt>
    <dgm:pt modelId="{0B696160-CC5A-4314-A5D3-4B09105925E7}" type="sibTrans" cxnId="{C4543F8A-689E-4736-A61B-C83F84A4C224}">
      <dgm:prSet/>
      <dgm:spPr/>
      <dgm:t>
        <a:bodyPr/>
        <a:lstStyle/>
        <a:p>
          <a:endParaRPr lang="es-MX"/>
        </a:p>
      </dgm:t>
    </dgm:pt>
    <dgm:pt modelId="{2B6E1191-3BCF-4E9F-A793-E7E38908E049}">
      <dgm:prSet phldrT="[Texto]"/>
      <dgm:spPr/>
      <dgm:t>
        <a:bodyPr/>
        <a:lstStyle/>
        <a:p>
          <a:r>
            <a:rPr lang="es-MX" dirty="0"/>
            <a:t>Cuestionario de Trastornos Olfatorios Declaraciones Negativas (QOD-NS)</a:t>
          </a:r>
        </a:p>
      </dgm:t>
    </dgm:pt>
    <dgm:pt modelId="{79F988BC-5429-4833-BCA7-716D8032549F}" type="parTrans" cxnId="{537ED8E6-DC20-4D57-AFA5-E8EAF0210181}">
      <dgm:prSet/>
      <dgm:spPr/>
      <dgm:t>
        <a:bodyPr/>
        <a:lstStyle/>
        <a:p>
          <a:endParaRPr lang="es-MX"/>
        </a:p>
      </dgm:t>
    </dgm:pt>
    <dgm:pt modelId="{E9F059DF-8182-4172-886F-7E34FE328059}" type="sibTrans" cxnId="{537ED8E6-DC20-4D57-AFA5-E8EAF0210181}">
      <dgm:prSet/>
      <dgm:spPr/>
      <dgm:t>
        <a:bodyPr/>
        <a:lstStyle/>
        <a:p>
          <a:endParaRPr lang="es-MX"/>
        </a:p>
      </dgm:t>
    </dgm:pt>
    <dgm:pt modelId="{AD5D7F69-40C5-4325-A3E4-5C30C6F57180}">
      <dgm:prSet phldrT="[Texto]"/>
      <dgm:spPr/>
      <dgm:t>
        <a:bodyPr/>
        <a:lstStyle/>
        <a:p>
          <a:r>
            <a:rPr lang="es-MX" dirty="0"/>
            <a:t>Valoración Gustativa</a:t>
          </a:r>
        </a:p>
      </dgm:t>
    </dgm:pt>
    <dgm:pt modelId="{837794E3-58BB-4557-9CD3-D8261B341586}" type="parTrans" cxnId="{A44A86BE-5221-4DF7-801B-3F958BDC8F83}">
      <dgm:prSet/>
      <dgm:spPr/>
      <dgm:t>
        <a:bodyPr/>
        <a:lstStyle/>
        <a:p>
          <a:endParaRPr lang="es-MX"/>
        </a:p>
      </dgm:t>
    </dgm:pt>
    <dgm:pt modelId="{87F718AE-4839-4B06-8F33-4387B449B14F}" type="sibTrans" cxnId="{A44A86BE-5221-4DF7-801B-3F958BDC8F83}">
      <dgm:prSet/>
      <dgm:spPr/>
      <dgm:t>
        <a:bodyPr/>
        <a:lstStyle/>
        <a:p>
          <a:endParaRPr lang="es-MX"/>
        </a:p>
      </dgm:t>
    </dgm:pt>
    <dgm:pt modelId="{93F89FCC-CB8E-424D-AC75-9188587A9BF4}">
      <dgm:prSet phldrT="[Texto]"/>
      <dgm:spPr/>
      <dgm:t>
        <a:bodyPr/>
        <a:lstStyle/>
        <a:p>
          <a:r>
            <a:rPr lang="es-MX" dirty="0"/>
            <a:t>Cuestionario para la Valoración de la Percepción de sabores </a:t>
          </a:r>
        </a:p>
      </dgm:t>
    </dgm:pt>
    <dgm:pt modelId="{FC283235-41D3-4044-B4DC-4A37E884A9DA}" type="parTrans" cxnId="{40BACB55-8CD0-4B47-B49E-0027490B900C}">
      <dgm:prSet/>
      <dgm:spPr/>
      <dgm:t>
        <a:bodyPr/>
        <a:lstStyle/>
        <a:p>
          <a:endParaRPr lang="es-MX"/>
        </a:p>
      </dgm:t>
    </dgm:pt>
    <dgm:pt modelId="{3D4A8DA1-7B45-4010-85F1-650DE6173D87}" type="sibTrans" cxnId="{40BACB55-8CD0-4B47-B49E-0027490B900C}">
      <dgm:prSet/>
      <dgm:spPr/>
      <dgm:t>
        <a:bodyPr/>
        <a:lstStyle/>
        <a:p>
          <a:endParaRPr lang="es-MX"/>
        </a:p>
      </dgm:t>
    </dgm:pt>
    <dgm:pt modelId="{30DD7FD6-C103-4D03-96CB-835D2E487B34}" type="pres">
      <dgm:prSet presAssocID="{7E0B443B-850C-4DC1-9456-85B518DBB68F}" presName="linear" presStyleCnt="0">
        <dgm:presLayoutVars>
          <dgm:animLvl val="lvl"/>
          <dgm:resizeHandles val="exact"/>
        </dgm:presLayoutVars>
      </dgm:prSet>
      <dgm:spPr/>
      <dgm:t>
        <a:bodyPr/>
        <a:lstStyle/>
        <a:p>
          <a:endParaRPr lang="es-MX"/>
        </a:p>
      </dgm:t>
    </dgm:pt>
    <dgm:pt modelId="{843CA97C-7CE5-4740-861D-6A3EFCC25707}" type="pres">
      <dgm:prSet presAssocID="{1BB298D3-8163-4F20-ADE7-76D673D12599}" presName="parentText" presStyleLbl="node1" presStyleIdx="0" presStyleCnt="4">
        <dgm:presLayoutVars>
          <dgm:chMax val="0"/>
          <dgm:bulletEnabled val="1"/>
        </dgm:presLayoutVars>
      </dgm:prSet>
      <dgm:spPr/>
      <dgm:t>
        <a:bodyPr/>
        <a:lstStyle/>
        <a:p>
          <a:endParaRPr lang="es-MX"/>
        </a:p>
      </dgm:t>
    </dgm:pt>
    <dgm:pt modelId="{3943D40B-54D9-4B19-BEC2-5E975BD2973C}" type="pres">
      <dgm:prSet presAssocID="{1BB298D3-8163-4F20-ADE7-76D673D12599}" presName="childText" presStyleLbl="revTx" presStyleIdx="0" presStyleCnt="4">
        <dgm:presLayoutVars>
          <dgm:bulletEnabled val="1"/>
        </dgm:presLayoutVars>
      </dgm:prSet>
      <dgm:spPr/>
      <dgm:t>
        <a:bodyPr/>
        <a:lstStyle/>
        <a:p>
          <a:endParaRPr lang="es-MX"/>
        </a:p>
      </dgm:t>
    </dgm:pt>
    <dgm:pt modelId="{41774A05-0A6C-4B7A-B9C8-2305D7B26159}" type="pres">
      <dgm:prSet presAssocID="{CA50F265-F08C-415D-9E0E-9881653A43C4}" presName="parentText" presStyleLbl="node1" presStyleIdx="1" presStyleCnt="4">
        <dgm:presLayoutVars>
          <dgm:chMax val="0"/>
          <dgm:bulletEnabled val="1"/>
        </dgm:presLayoutVars>
      </dgm:prSet>
      <dgm:spPr/>
      <dgm:t>
        <a:bodyPr/>
        <a:lstStyle/>
        <a:p>
          <a:endParaRPr lang="es-MX"/>
        </a:p>
      </dgm:t>
    </dgm:pt>
    <dgm:pt modelId="{81A39E33-BDCA-4B59-A2B3-5627604D19B9}" type="pres">
      <dgm:prSet presAssocID="{CA50F265-F08C-415D-9E0E-9881653A43C4}" presName="childText" presStyleLbl="revTx" presStyleIdx="1" presStyleCnt="4">
        <dgm:presLayoutVars>
          <dgm:bulletEnabled val="1"/>
        </dgm:presLayoutVars>
      </dgm:prSet>
      <dgm:spPr/>
      <dgm:t>
        <a:bodyPr/>
        <a:lstStyle/>
        <a:p>
          <a:endParaRPr lang="es-MX"/>
        </a:p>
      </dgm:t>
    </dgm:pt>
    <dgm:pt modelId="{2C001753-4CB9-4AA8-9EB3-B5642FB87BAA}" type="pres">
      <dgm:prSet presAssocID="{BBF6D920-170F-462A-9C88-23D0C30DC20E}" presName="parentText" presStyleLbl="node1" presStyleIdx="2" presStyleCnt="4">
        <dgm:presLayoutVars>
          <dgm:chMax val="0"/>
          <dgm:bulletEnabled val="1"/>
        </dgm:presLayoutVars>
      </dgm:prSet>
      <dgm:spPr/>
      <dgm:t>
        <a:bodyPr/>
        <a:lstStyle/>
        <a:p>
          <a:endParaRPr lang="es-MX"/>
        </a:p>
      </dgm:t>
    </dgm:pt>
    <dgm:pt modelId="{864B9038-913A-4838-B735-4A116A96BB1D}" type="pres">
      <dgm:prSet presAssocID="{BBF6D920-170F-462A-9C88-23D0C30DC20E}" presName="childText" presStyleLbl="revTx" presStyleIdx="2" presStyleCnt="4">
        <dgm:presLayoutVars>
          <dgm:bulletEnabled val="1"/>
        </dgm:presLayoutVars>
      </dgm:prSet>
      <dgm:spPr/>
      <dgm:t>
        <a:bodyPr/>
        <a:lstStyle/>
        <a:p>
          <a:endParaRPr lang="es-MX"/>
        </a:p>
      </dgm:t>
    </dgm:pt>
    <dgm:pt modelId="{A06578F6-00C7-45F4-84A0-9FB4CFDE549F}" type="pres">
      <dgm:prSet presAssocID="{AD5D7F69-40C5-4325-A3E4-5C30C6F57180}" presName="parentText" presStyleLbl="node1" presStyleIdx="3" presStyleCnt="4">
        <dgm:presLayoutVars>
          <dgm:chMax val="0"/>
          <dgm:bulletEnabled val="1"/>
        </dgm:presLayoutVars>
      </dgm:prSet>
      <dgm:spPr/>
      <dgm:t>
        <a:bodyPr/>
        <a:lstStyle/>
        <a:p>
          <a:endParaRPr lang="es-MX"/>
        </a:p>
      </dgm:t>
    </dgm:pt>
    <dgm:pt modelId="{D76DFD4C-1CC9-4CBB-BEDD-234D84F60929}" type="pres">
      <dgm:prSet presAssocID="{AD5D7F69-40C5-4325-A3E4-5C30C6F57180}" presName="childText" presStyleLbl="revTx" presStyleIdx="3" presStyleCnt="4">
        <dgm:presLayoutVars>
          <dgm:bulletEnabled val="1"/>
        </dgm:presLayoutVars>
      </dgm:prSet>
      <dgm:spPr/>
      <dgm:t>
        <a:bodyPr/>
        <a:lstStyle/>
        <a:p>
          <a:endParaRPr lang="es-MX"/>
        </a:p>
      </dgm:t>
    </dgm:pt>
  </dgm:ptLst>
  <dgm:cxnLst>
    <dgm:cxn modelId="{A79BA133-633B-45C1-8D9E-8CA762EBA9B6}" type="presOf" srcId="{93F89FCC-CB8E-424D-AC75-9188587A9BF4}" destId="{D76DFD4C-1CC9-4CBB-BEDD-234D84F60929}" srcOrd="0" destOrd="0" presId="urn:microsoft.com/office/officeart/2005/8/layout/vList2"/>
    <dgm:cxn modelId="{0E2687BE-4596-49A1-B04E-34ADD509BAEB}" srcId="{7E0B443B-850C-4DC1-9456-85B518DBB68F}" destId="{1BB298D3-8163-4F20-ADE7-76D673D12599}" srcOrd="0" destOrd="0" parTransId="{16DAC2AD-FEC6-4183-AB97-2DE79DF6A9D8}" sibTransId="{EE7EA0C5-DED4-469F-AEC0-9F39607EBBDB}"/>
    <dgm:cxn modelId="{5AC12CD3-5503-45FB-BF56-436D2D028789}" type="presOf" srcId="{1E41E9E0-A4FA-47EE-A2A3-CD31EE32E940}" destId="{3943D40B-54D9-4B19-BEC2-5E975BD2973C}" srcOrd="0" destOrd="0" presId="urn:microsoft.com/office/officeart/2005/8/layout/vList2"/>
    <dgm:cxn modelId="{E54698BA-D6AC-4C4E-9987-D976B8762D97}" type="presOf" srcId="{AD5D7F69-40C5-4325-A3E4-5C30C6F57180}" destId="{A06578F6-00C7-45F4-84A0-9FB4CFDE549F}" srcOrd="0" destOrd="0" presId="urn:microsoft.com/office/officeart/2005/8/layout/vList2"/>
    <dgm:cxn modelId="{A9009F2B-513A-4E4B-ACC1-1DD5EF5A9B38}" type="presOf" srcId="{2B6E1191-3BCF-4E9F-A793-E7E38908E049}" destId="{864B9038-913A-4838-B735-4A116A96BB1D}" srcOrd="0" destOrd="0" presId="urn:microsoft.com/office/officeart/2005/8/layout/vList2"/>
    <dgm:cxn modelId="{2E53267F-B587-476D-8EA6-5372BA15EDBF}" type="presOf" srcId="{BBF6D920-170F-462A-9C88-23D0C30DC20E}" destId="{2C001753-4CB9-4AA8-9EB3-B5642FB87BAA}" srcOrd="0" destOrd="0" presId="urn:microsoft.com/office/officeart/2005/8/layout/vList2"/>
    <dgm:cxn modelId="{16632BBA-0785-43E7-847F-423A397E4FDE}" type="presOf" srcId="{7E0B443B-850C-4DC1-9456-85B518DBB68F}" destId="{30DD7FD6-C103-4D03-96CB-835D2E487B34}" srcOrd="0" destOrd="0" presId="urn:microsoft.com/office/officeart/2005/8/layout/vList2"/>
    <dgm:cxn modelId="{9A97DE66-E6D4-4224-9761-5EFD2C8A9A56}" type="presOf" srcId="{CA50F265-F08C-415D-9E0E-9881653A43C4}" destId="{41774A05-0A6C-4B7A-B9C8-2305D7B26159}" srcOrd="0" destOrd="0" presId="urn:microsoft.com/office/officeart/2005/8/layout/vList2"/>
    <dgm:cxn modelId="{A44A86BE-5221-4DF7-801B-3F958BDC8F83}" srcId="{7E0B443B-850C-4DC1-9456-85B518DBB68F}" destId="{AD5D7F69-40C5-4325-A3E4-5C30C6F57180}" srcOrd="3" destOrd="0" parTransId="{837794E3-58BB-4557-9CD3-D8261B341586}" sibTransId="{87F718AE-4839-4B06-8F33-4387B449B14F}"/>
    <dgm:cxn modelId="{537ED8E6-DC20-4D57-AFA5-E8EAF0210181}" srcId="{BBF6D920-170F-462A-9C88-23D0C30DC20E}" destId="{2B6E1191-3BCF-4E9F-A793-E7E38908E049}" srcOrd="0" destOrd="0" parTransId="{79F988BC-5429-4833-BCA7-716D8032549F}" sibTransId="{E9F059DF-8182-4172-886F-7E34FE328059}"/>
    <dgm:cxn modelId="{0BA06697-F07A-4A87-B7EB-391E02DFE859}" srcId="{1BB298D3-8163-4F20-ADE7-76D673D12599}" destId="{1E41E9E0-A4FA-47EE-A2A3-CD31EE32E940}" srcOrd="0" destOrd="0" parTransId="{F97EE2A8-9243-4697-A49F-162D8C467210}" sibTransId="{61A4E10C-4895-4356-970D-4236C4D3E3B5}"/>
    <dgm:cxn modelId="{C4543F8A-689E-4736-A61B-C83F84A4C224}" srcId="{CA50F265-F08C-415D-9E0E-9881653A43C4}" destId="{CB9C784D-FF84-460C-808E-93B7EC5ED69D}" srcOrd="0" destOrd="0" parTransId="{8B9629EC-77EE-4526-B805-D0A01A856045}" sibTransId="{0B696160-CC5A-4314-A5D3-4B09105925E7}"/>
    <dgm:cxn modelId="{1E8759CE-A6E3-4B4D-9AD0-DA8298030025}" type="presOf" srcId="{CB9C784D-FF84-460C-808E-93B7EC5ED69D}" destId="{81A39E33-BDCA-4B59-A2B3-5627604D19B9}" srcOrd="0" destOrd="0" presId="urn:microsoft.com/office/officeart/2005/8/layout/vList2"/>
    <dgm:cxn modelId="{07F785DF-3CF1-4BF8-9D22-C7C025C0FAFA}" srcId="{7E0B443B-850C-4DC1-9456-85B518DBB68F}" destId="{CA50F265-F08C-415D-9E0E-9881653A43C4}" srcOrd="1" destOrd="0" parTransId="{91ADB668-CA77-40A3-B257-17C63215B50A}" sibTransId="{F67BFC61-F18B-41B1-8E5B-8A35C3D79F90}"/>
    <dgm:cxn modelId="{8E4CD684-223B-4FDD-8982-69BFD4E90EDF}" type="presOf" srcId="{1BB298D3-8163-4F20-ADE7-76D673D12599}" destId="{843CA97C-7CE5-4740-861D-6A3EFCC25707}" srcOrd="0" destOrd="0" presId="urn:microsoft.com/office/officeart/2005/8/layout/vList2"/>
    <dgm:cxn modelId="{0D3B691D-983F-4B4B-B34A-B71FDA8EF182}" srcId="{7E0B443B-850C-4DC1-9456-85B518DBB68F}" destId="{BBF6D920-170F-462A-9C88-23D0C30DC20E}" srcOrd="2" destOrd="0" parTransId="{76961FE0-A197-465F-B8AF-A2579E0BC577}" sibTransId="{698064A5-CD66-4421-8BBE-0C69C995191B}"/>
    <dgm:cxn modelId="{40BACB55-8CD0-4B47-B49E-0027490B900C}" srcId="{AD5D7F69-40C5-4325-A3E4-5C30C6F57180}" destId="{93F89FCC-CB8E-424D-AC75-9188587A9BF4}" srcOrd="0" destOrd="0" parTransId="{FC283235-41D3-4044-B4DC-4A37E884A9DA}" sibTransId="{3D4A8DA1-7B45-4010-85F1-650DE6173D87}"/>
    <dgm:cxn modelId="{354D6472-7CCA-40CE-817D-BF41B7A6F654}" type="presParOf" srcId="{30DD7FD6-C103-4D03-96CB-835D2E487B34}" destId="{843CA97C-7CE5-4740-861D-6A3EFCC25707}" srcOrd="0" destOrd="0" presId="urn:microsoft.com/office/officeart/2005/8/layout/vList2"/>
    <dgm:cxn modelId="{08C808DB-6743-478F-B43F-5ADEDC7872CE}" type="presParOf" srcId="{30DD7FD6-C103-4D03-96CB-835D2E487B34}" destId="{3943D40B-54D9-4B19-BEC2-5E975BD2973C}" srcOrd="1" destOrd="0" presId="urn:microsoft.com/office/officeart/2005/8/layout/vList2"/>
    <dgm:cxn modelId="{F6F5257F-647C-4AFE-ABDE-8FA41BFCE6B5}" type="presParOf" srcId="{30DD7FD6-C103-4D03-96CB-835D2E487B34}" destId="{41774A05-0A6C-4B7A-B9C8-2305D7B26159}" srcOrd="2" destOrd="0" presId="urn:microsoft.com/office/officeart/2005/8/layout/vList2"/>
    <dgm:cxn modelId="{48AB0324-DBAB-4737-9198-955FB3681EDF}" type="presParOf" srcId="{30DD7FD6-C103-4D03-96CB-835D2E487B34}" destId="{81A39E33-BDCA-4B59-A2B3-5627604D19B9}" srcOrd="3" destOrd="0" presId="urn:microsoft.com/office/officeart/2005/8/layout/vList2"/>
    <dgm:cxn modelId="{02308720-AB3F-4630-A41A-D6C4E0F3486F}" type="presParOf" srcId="{30DD7FD6-C103-4D03-96CB-835D2E487B34}" destId="{2C001753-4CB9-4AA8-9EB3-B5642FB87BAA}" srcOrd="4" destOrd="0" presId="urn:microsoft.com/office/officeart/2005/8/layout/vList2"/>
    <dgm:cxn modelId="{FB2A250F-568C-45E3-947E-5152B438E2BD}" type="presParOf" srcId="{30DD7FD6-C103-4D03-96CB-835D2E487B34}" destId="{864B9038-913A-4838-B735-4A116A96BB1D}" srcOrd="5" destOrd="0" presId="urn:microsoft.com/office/officeart/2005/8/layout/vList2"/>
    <dgm:cxn modelId="{500AE2FE-09AD-4B31-BE5B-0223373ABC70}" type="presParOf" srcId="{30DD7FD6-C103-4D03-96CB-835D2E487B34}" destId="{A06578F6-00C7-45F4-84A0-9FB4CFDE549F}" srcOrd="6" destOrd="0" presId="urn:microsoft.com/office/officeart/2005/8/layout/vList2"/>
    <dgm:cxn modelId="{EBA45D25-2FFF-49D3-A586-9976D77346DC}" type="presParOf" srcId="{30DD7FD6-C103-4D03-96CB-835D2E487B34}" destId="{D76DFD4C-1CC9-4CBB-BEDD-234D84F60929}"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0FF17D-89FC-4B3B-BC88-CD8E2431BA86}">
      <dsp:nvSpPr>
        <dsp:cNvPr id="0" name=""/>
        <dsp:cNvSpPr/>
      </dsp:nvSpPr>
      <dsp:spPr>
        <a:xfrm>
          <a:off x="725058" y="45"/>
          <a:ext cx="1525673" cy="762836"/>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6675" tIns="44450" rIns="66675" bIns="44450" numCol="1" spcCol="1270" anchor="ctr" anchorCtr="0">
          <a:noAutofit/>
        </a:bodyPr>
        <a:lstStyle/>
        <a:p>
          <a:pPr lvl="0" algn="ctr" defTabSz="1555750">
            <a:lnSpc>
              <a:spcPct val="90000"/>
            </a:lnSpc>
            <a:spcBef>
              <a:spcPct val="0"/>
            </a:spcBef>
            <a:spcAft>
              <a:spcPct val="35000"/>
            </a:spcAft>
          </a:pPr>
          <a:r>
            <a:rPr lang="es-MX" sz="3500" kern="1200" dirty="0"/>
            <a:t>Tipos </a:t>
          </a:r>
        </a:p>
      </dsp:txBody>
      <dsp:txXfrm>
        <a:off x="747401" y="22388"/>
        <a:ext cx="1480987" cy="718150"/>
      </dsp:txXfrm>
    </dsp:sp>
    <dsp:sp modelId="{EBDD83B7-00AB-4AA9-ADC0-CFDF9B3AFEA8}">
      <dsp:nvSpPr>
        <dsp:cNvPr id="0" name=""/>
        <dsp:cNvSpPr/>
      </dsp:nvSpPr>
      <dsp:spPr>
        <a:xfrm>
          <a:off x="877625" y="762881"/>
          <a:ext cx="152567" cy="572127"/>
        </a:xfrm>
        <a:custGeom>
          <a:avLst/>
          <a:gdLst/>
          <a:ahLst/>
          <a:cxnLst/>
          <a:rect l="0" t="0" r="0" b="0"/>
          <a:pathLst>
            <a:path>
              <a:moveTo>
                <a:pt x="0" y="0"/>
              </a:moveTo>
              <a:lnTo>
                <a:pt x="0" y="572127"/>
              </a:lnTo>
              <a:lnTo>
                <a:pt x="152567" y="572127"/>
              </a:lnTo>
            </a:path>
          </a:pathLst>
        </a:custGeom>
        <a:noFill/>
        <a:ln w="1270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91A47DB6-B0F3-4D2C-8C3B-93F1D6F24CB6}">
      <dsp:nvSpPr>
        <dsp:cNvPr id="0" name=""/>
        <dsp:cNvSpPr/>
      </dsp:nvSpPr>
      <dsp:spPr>
        <a:xfrm>
          <a:off x="1030192" y="953591"/>
          <a:ext cx="1220538" cy="76283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s-MX" sz="1400" kern="1200" dirty="0"/>
            <a:t>Somáticos </a:t>
          </a:r>
        </a:p>
      </dsp:txBody>
      <dsp:txXfrm>
        <a:off x="1052535" y="975934"/>
        <a:ext cx="1175852" cy="718150"/>
      </dsp:txXfrm>
    </dsp:sp>
    <dsp:sp modelId="{150F66B9-7E2B-45EC-BB78-97D4B881E094}">
      <dsp:nvSpPr>
        <dsp:cNvPr id="0" name=""/>
        <dsp:cNvSpPr/>
      </dsp:nvSpPr>
      <dsp:spPr>
        <a:xfrm>
          <a:off x="877625" y="762881"/>
          <a:ext cx="152567" cy="1525673"/>
        </a:xfrm>
        <a:custGeom>
          <a:avLst/>
          <a:gdLst/>
          <a:ahLst/>
          <a:cxnLst/>
          <a:rect l="0" t="0" r="0" b="0"/>
          <a:pathLst>
            <a:path>
              <a:moveTo>
                <a:pt x="0" y="0"/>
              </a:moveTo>
              <a:lnTo>
                <a:pt x="0" y="1525673"/>
              </a:lnTo>
              <a:lnTo>
                <a:pt x="152567" y="1525673"/>
              </a:lnTo>
            </a:path>
          </a:pathLst>
        </a:custGeom>
        <a:noFill/>
        <a:ln w="1270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D26D368B-6015-493B-90C3-C516178ECF45}">
      <dsp:nvSpPr>
        <dsp:cNvPr id="0" name=""/>
        <dsp:cNvSpPr/>
      </dsp:nvSpPr>
      <dsp:spPr>
        <a:xfrm>
          <a:off x="1030192" y="1907137"/>
          <a:ext cx="1220538" cy="76283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s-MX" sz="1400" kern="1200" dirty="0"/>
            <a:t>Especiales </a:t>
          </a:r>
        </a:p>
      </dsp:txBody>
      <dsp:txXfrm>
        <a:off x="1052535" y="1929480"/>
        <a:ext cx="1175852" cy="7181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3CA97C-7CE5-4740-861D-6A3EFCC25707}">
      <dsp:nvSpPr>
        <dsp:cNvPr id="0" name=""/>
        <dsp:cNvSpPr/>
      </dsp:nvSpPr>
      <dsp:spPr>
        <a:xfrm>
          <a:off x="0" y="59428"/>
          <a:ext cx="8279898" cy="494087"/>
        </a:xfrm>
        <a:prstGeom prst="roundRect">
          <a:avLst/>
        </a:prstGeom>
        <a:gradFill rotWithShape="0">
          <a:gsLst>
            <a:gs pos="0">
              <a:schemeClr val="accent3">
                <a:alpha val="90000"/>
                <a:hueOff val="0"/>
                <a:satOff val="0"/>
                <a:lumOff val="0"/>
                <a:alphaOff val="0"/>
                <a:satMod val="103000"/>
                <a:lumMod val="102000"/>
                <a:tint val="94000"/>
              </a:schemeClr>
            </a:gs>
            <a:gs pos="50000">
              <a:schemeClr val="accent3">
                <a:alpha val="90000"/>
                <a:hueOff val="0"/>
                <a:satOff val="0"/>
                <a:lumOff val="0"/>
                <a:alphaOff val="0"/>
                <a:satMod val="110000"/>
                <a:lumMod val="100000"/>
                <a:shade val="100000"/>
              </a:schemeClr>
            </a:gs>
            <a:gs pos="100000">
              <a:schemeClr val="accent3">
                <a:alpha val="9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MX" sz="2100" kern="1200" dirty="0"/>
            <a:t>Evaluación de la Agudeza visual</a:t>
          </a:r>
        </a:p>
      </dsp:txBody>
      <dsp:txXfrm>
        <a:off x="24119" y="83547"/>
        <a:ext cx="8231660" cy="445849"/>
      </dsp:txXfrm>
    </dsp:sp>
    <dsp:sp modelId="{3943D40B-54D9-4B19-BEC2-5E975BD2973C}">
      <dsp:nvSpPr>
        <dsp:cNvPr id="0" name=""/>
        <dsp:cNvSpPr/>
      </dsp:nvSpPr>
      <dsp:spPr>
        <a:xfrm>
          <a:off x="0" y="553516"/>
          <a:ext cx="8279898" cy="34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2887"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s-MX" sz="1600" kern="1200" dirty="0"/>
            <a:t>Optotipo Sencillo de la OMS</a:t>
          </a:r>
        </a:p>
      </dsp:txBody>
      <dsp:txXfrm>
        <a:off x="0" y="553516"/>
        <a:ext cx="8279898" cy="347760"/>
      </dsp:txXfrm>
    </dsp:sp>
    <dsp:sp modelId="{41774A05-0A6C-4B7A-B9C8-2305D7B26159}">
      <dsp:nvSpPr>
        <dsp:cNvPr id="0" name=""/>
        <dsp:cNvSpPr/>
      </dsp:nvSpPr>
      <dsp:spPr>
        <a:xfrm>
          <a:off x="0" y="901276"/>
          <a:ext cx="8279898" cy="494087"/>
        </a:xfrm>
        <a:prstGeom prst="roundRect">
          <a:avLst/>
        </a:prstGeom>
        <a:gradFill rotWithShape="0">
          <a:gsLst>
            <a:gs pos="0">
              <a:schemeClr val="accent3">
                <a:alpha val="90000"/>
                <a:hueOff val="0"/>
                <a:satOff val="0"/>
                <a:lumOff val="0"/>
                <a:alphaOff val="-13333"/>
                <a:satMod val="103000"/>
                <a:lumMod val="102000"/>
                <a:tint val="94000"/>
              </a:schemeClr>
            </a:gs>
            <a:gs pos="50000">
              <a:schemeClr val="accent3">
                <a:alpha val="90000"/>
                <a:hueOff val="0"/>
                <a:satOff val="0"/>
                <a:lumOff val="0"/>
                <a:alphaOff val="-13333"/>
                <a:satMod val="110000"/>
                <a:lumMod val="100000"/>
                <a:shade val="100000"/>
              </a:schemeClr>
            </a:gs>
            <a:gs pos="100000">
              <a:schemeClr val="accent3">
                <a:alpha val="90000"/>
                <a:hueOff val="0"/>
                <a:satOff val="0"/>
                <a:lumOff val="0"/>
                <a:alphaOff val="-13333"/>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MX" sz="2100" kern="1200" dirty="0"/>
            <a:t>Evaluación de la Agudeza Auditiva</a:t>
          </a:r>
        </a:p>
      </dsp:txBody>
      <dsp:txXfrm>
        <a:off x="24119" y="925395"/>
        <a:ext cx="8231660" cy="445849"/>
      </dsp:txXfrm>
    </dsp:sp>
    <dsp:sp modelId="{81A39E33-BDCA-4B59-A2B3-5627604D19B9}">
      <dsp:nvSpPr>
        <dsp:cNvPr id="0" name=""/>
        <dsp:cNvSpPr/>
      </dsp:nvSpPr>
      <dsp:spPr>
        <a:xfrm>
          <a:off x="0" y="1395363"/>
          <a:ext cx="8279898" cy="34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2887"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s-MX" sz="1600" kern="1200" dirty="0"/>
            <a:t>Prueba del Susurro</a:t>
          </a:r>
        </a:p>
      </dsp:txBody>
      <dsp:txXfrm>
        <a:off x="0" y="1395363"/>
        <a:ext cx="8279898" cy="347760"/>
      </dsp:txXfrm>
    </dsp:sp>
    <dsp:sp modelId="{2C001753-4CB9-4AA8-9EB3-B5642FB87BAA}">
      <dsp:nvSpPr>
        <dsp:cNvPr id="0" name=""/>
        <dsp:cNvSpPr/>
      </dsp:nvSpPr>
      <dsp:spPr>
        <a:xfrm>
          <a:off x="0" y="1743123"/>
          <a:ext cx="8279898" cy="494087"/>
        </a:xfrm>
        <a:prstGeom prst="roundRect">
          <a:avLst/>
        </a:prstGeom>
        <a:gradFill rotWithShape="0">
          <a:gsLst>
            <a:gs pos="0">
              <a:schemeClr val="accent3">
                <a:alpha val="90000"/>
                <a:hueOff val="0"/>
                <a:satOff val="0"/>
                <a:lumOff val="0"/>
                <a:alphaOff val="-26667"/>
                <a:satMod val="103000"/>
                <a:lumMod val="102000"/>
                <a:tint val="94000"/>
              </a:schemeClr>
            </a:gs>
            <a:gs pos="50000">
              <a:schemeClr val="accent3">
                <a:alpha val="90000"/>
                <a:hueOff val="0"/>
                <a:satOff val="0"/>
                <a:lumOff val="0"/>
                <a:alphaOff val="-26667"/>
                <a:satMod val="110000"/>
                <a:lumMod val="100000"/>
                <a:shade val="100000"/>
              </a:schemeClr>
            </a:gs>
            <a:gs pos="100000">
              <a:schemeClr val="accent3">
                <a:alpha val="90000"/>
                <a:hueOff val="0"/>
                <a:satOff val="0"/>
                <a:lumOff val="0"/>
                <a:alphaOff val="-26667"/>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MX" sz="2100" kern="1200" dirty="0"/>
            <a:t>Valoración Olfativa</a:t>
          </a:r>
        </a:p>
      </dsp:txBody>
      <dsp:txXfrm>
        <a:off x="24119" y="1767242"/>
        <a:ext cx="8231660" cy="445849"/>
      </dsp:txXfrm>
    </dsp:sp>
    <dsp:sp modelId="{864B9038-913A-4838-B735-4A116A96BB1D}">
      <dsp:nvSpPr>
        <dsp:cNvPr id="0" name=""/>
        <dsp:cNvSpPr/>
      </dsp:nvSpPr>
      <dsp:spPr>
        <a:xfrm>
          <a:off x="0" y="2237210"/>
          <a:ext cx="8279898" cy="4781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2887"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s-MX" sz="1600" kern="1200" dirty="0"/>
            <a:t>Cuestionario de Trastornos Olfatorios Declaraciones Negativas (QOD-NS)</a:t>
          </a:r>
        </a:p>
      </dsp:txBody>
      <dsp:txXfrm>
        <a:off x="0" y="2237210"/>
        <a:ext cx="8279898" cy="478170"/>
      </dsp:txXfrm>
    </dsp:sp>
    <dsp:sp modelId="{A06578F6-00C7-45F4-84A0-9FB4CFDE549F}">
      <dsp:nvSpPr>
        <dsp:cNvPr id="0" name=""/>
        <dsp:cNvSpPr/>
      </dsp:nvSpPr>
      <dsp:spPr>
        <a:xfrm>
          <a:off x="0" y="2715380"/>
          <a:ext cx="8279898" cy="494087"/>
        </a:xfrm>
        <a:prstGeom prst="roundRect">
          <a:avLst/>
        </a:prstGeom>
        <a:gradFill rotWithShape="0">
          <a:gsLst>
            <a:gs pos="0">
              <a:schemeClr val="accent3">
                <a:alpha val="90000"/>
                <a:hueOff val="0"/>
                <a:satOff val="0"/>
                <a:lumOff val="0"/>
                <a:alphaOff val="-40000"/>
                <a:satMod val="103000"/>
                <a:lumMod val="102000"/>
                <a:tint val="94000"/>
              </a:schemeClr>
            </a:gs>
            <a:gs pos="50000">
              <a:schemeClr val="accent3">
                <a:alpha val="90000"/>
                <a:hueOff val="0"/>
                <a:satOff val="0"/>
                <a:lumOff val="0"/>
                <a:alphaOff val="-40000"/>
                <a:satMod val="110000"/>
                <a:lumMod val="100000"/>
                <a:shade val="100000"/>
              </a:schemeClr>
            </a:gs>
            <a:gs pos="100000">
              <a:schemeClr val="accent3">
                <a:alpha val="90000"/>
                <a:hueOff val="0"/>
                <a:satOff val="0"/>
                <a:lumOff val="0"/>
                <a:alphaOff val="-4000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MX" sz="2100" kern="1200" dirty="0"/>
            <a:t>Valoración Gustativa</a:t>
          </a:r>
        </a:p>
      </dsp:txBody>
      <dsp:txXfrm>
        <a:off x="24119" y="2739499"/>
        <a:ext cx="8231660" cy="445849"/>
      </dsp:txXfrm>
    </dsp:sp>
    <dsp:sp modelId="{D76DFD4C-1CC9-4CBB-BEDD-234D84F60929}">
      <dsp:nvSpPr>
        <dsp:cNvPr id="0" name=""/>
        <dsp:cNvSpPr/>
      </dsp:nvSpPr>
      <dsp:spPr>
        <a:xfrm>
          <a:off x="0" y="3209468"/>
          <a:ext cx="8279898" cy="34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2887"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s-MX" sz="1600" kern="1200" dirty="0"/>
            <a:t>Cuestionario para la Valoración de la Percepción de sabores </a:t>
          </a:r>
        </a:p>
      </dsp:txBody>
      <dsp:txXfrm>
        <a:off x="0" y="3209468"/>
        <a:ext cx="8279898" cy="34776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23699-4AEF-49DD-AD22-4AC1BD673111}" type="datetimeFigureOut">
              <a:rPr lang="es-MX" smtClean="0"/>
              <a:t>25/03/2025</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CCE8A2-F86B-4EEA-B0B0-7D54CAC65B42}" type="slidenum">
              <a:rPr lang="es-MX" smtClean="0"/>
              <a:t>‹Nº›</a:t>
            </a:fld>
            <a:endParaRPr lang="es-MX"/>
          </a:p>
        </p:txBody>
      </p:sp>
    </p:spTree>
    <p:extLst>
      <p:ext uri="{BB962C8B-B14F-4D97-AF65-F5344CB8AC3E}">
        <p14:creationId xmlns:p14="http://schemas.microsoft.com/office/powerpoint/2010/main" val="4030653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EFCCE8A2-F86B-4EEA-B0B0-7D54CAC65B42}" type="slidenum">
              <a:rPr lang="es-MX" smtClean="0"/>
              <a:t>1</a:t>
            </a:fld>
            <a:endParaRPr lang="es-MX"/>
          </a:p>
        </p:txBody>
      </p:sp>
    </p:spTree>
    <p:extLst>
      <p:ext uri="{BB962C8B-B14F-4D97-AF65-F5344CB8AC3E}">
        <p14:creationId xmlns:p14="http://schemas.microsoft.com/office/powerpoint/2010/main" val="274931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4" name="2 Marcador de notas"/>
          <p:cNvSpPr>
            <a:spLocks noGrp="1"/>
          </p:cNvSpPr>
          <p:nvPr>
            <p:ph type="body" idx="1"/>
          </p:nvPr>
        </p:nvSpPr>
        <p:spPr bwMode="auto">
          <a:noFill/>
        </p:spPr>
        <p:txBody>
          <a:bodyPr/>
          <a:lstStyle/>
          <a:p>
            <a:endParaRPr lang="es-ES" dirty="0">
              <a:ea typeface="ＭＳ Ｐゴシック" charset="-128"/>
            </a:endParaRPr>
          </a:p>
        </p:txBody>
      </p:sp>
      <p:sp>
        <p:nvSpPr>
          <p:cNvPr id="18435" name="3 Marcador de número de diapositiva"/>
          <p:cNvSpPr>
            <a:spLocks noGrp="1"/>
          </p:cNvSpPr>
          <p:nvPr>
            <p:ph type="sldNum" sz="quarter" idx="5"/>
          </p:nvPr>
        </p:nvSpPr>
        <p:spPr bwMode="auto">
          <a:noFill/>
          <a:ln>
            <a:miter lim="800000"/>
            <a:headEnd/>
            <a:tailEnd/>
          </a:ln>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4F37B5A-8B22-4860-8C11-24999B3FD5E9}" type="slidenum">
              <a:rPr kumimoji="0" lang="es-ES" sz="1200" b="0" i="0" u="none" strike="noStrike" kern="1200" cap="none" spc="0" normalizeH="0" baseline="0" noProof="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s-E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78282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1371600" y="1143000"/>
            <a:ext cx="4114800" cy="3086100"/>
          </a:xfrm>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EFCCE8A2-F86B-4EEA-B0B0-7D54CAC65B42}" type="slidenum">
              <a:rPr lang="es-MX" smtClean="0"/>
              <a:t>3</a:t>
            </a:fld>
            <a:endParaRPr lang="es-MX"/>
          </a:p>
        </p:txBody>
      </p:sp>
    </p:spTree>
    <p:extLst>
      <p:ext uri="{BB962C8B-B14F-4D97-AF65-F5344CB8AC3E}">
        <p14:creationId xmlns:p14="http://schemas.microsoft.com/office/powerpoint/2010/main" val="3365728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lang="es-ES"/>
          </a:p>
        </p:txBody>
      </p:sp>
      <p:sp>
        <p:nvSpPr>
          <p:cNvPr id="4" name="Marcador de fecha 3"/>
          <p:cNvSpPr>
            <a:spLocks noGrp="1"/>
          </p:cNvSpPr>
          <p:nvPr>
            <p:ph type="dt" sz="half" idx="10"/>
          </p:nvPr>
        </p:nvSpPr>
        <p:spPr/>
        <p:txBody>
          <a:bodyPr/>
          <a:lstStyle/>
          <a:p>
            <a:fld id="{C298770F-EDD4-5149-89F3-3ABD03CFC18E}" type="datetimeFigureOut">
              <a:rPr lang="es-ES" smtClean="0"/>
              <a:pPr/>
              <a:t>25/03/2025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7EF4F26-FE20-734C-9731-54C8A08CD55C}" type="slidenum">
              <a:rPr lang="es-ES" smtClean="0"/>
              <a:pPr/>
              <a:t>‹Nº›</a:t>
            </a:fld>
            <a:endParaRPr lang="es-ES"/>
          </a:p>
        </p:txBody>
      </p:sp>
    </p:spTree>
    <p:extLst>
      <p:ext uri="{BB962C8B-B14F-4D97-AF65-F5344CB8AC3E}">
        <p14:creationId xmlns:p14="http://schemas.microsoft.com/office/powerpoint/2010/main" val="632298080"/>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C298770F-EDD4-5149-89F3-3ABD03CFC18E}" type="datetimeFigureOut">
              <a:rPr lang="es-ES" smtClean="0"/>
              <a:pPr/>
              <a:t>25/03/2025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7EF4F26-FE20-734C-9731-54C8A08CD55C}" type="slidenum">
              <a:rPr lang="es-ES" smtClean="0"/>
              <a:pPr/>
              <a:t>‹Nº›</a:t>
            </a:fld>
            <a:endParaRPr lang="es-ES"/>
          </a:p>
        </p:txBody>
      </p:sp>
    </p:spTree>
    <p:extLst>
      <p:ext uri="{BB962C8B-B14F-4D97-AF65-F5344CB8AC3E}">
        <p14:creationId xmlns:p14="http://schemas.microsoft.com/office/powerpoint/2010/main" val="2073023249"/>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C298770F-EDD4-5149-89F3-3ABD03CFC18E}" type="datetimeFigureOut">
              <a:rPr lang="es-ES" smtClean="0"/>
              <a:pPr/>
              <a:t>25/03/2025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7EF4F26-FE20-734C-9731-54C8A08CD55C}" type="slidenum">
              <a:rPr lang="es-ES" smtClean="0"/>
              <a:pPr/>
              <a:t>‹Nº›</a:t>
            </a:fld>
            <a:endParaRPr lang="es-ES"/>
          </a:p>
        </p:txBody>
      </p:sp>
    </p:spTree>
    <p:extLst>
      <p:ext uri="{BB962C8B-B14F-4D97-AF65-F5344CB8AC3E}">
        <p14:creationId xmlns:p14="http://schemas.microsoft.com/office/powerpoint/2010/main" val="4070183207"/>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795706DA-8B7C-45A6-9320-C7D5C3092BE3}" type="datetimeFigureOut">
              <a:rPr lang="es-MX" smtClean="0"/>
              <a:t>25/03/2025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E7BD5DD-B616-41C4-82EB-003E3F1E0B3C}" type="slidenum">
              <a:rPr lang="es-MX" smtClean="0"/>
              <a:t>‹Nº›</a:t>
            </a:fld>
            <a:endParaRPr lang="es-MX"/>
          </a:p>
        </p:txBody>
      </p:sp>
    </p:spTree>
    <p:extLst>
      <p:ext uri="{BB962C8B-B14F-4D97-AF65-F5344CB8AC3E}">
        <p14:creationId xmlns:p14="http://schemas.microsoft.com/office/powerpoint/2010/main" val="15509094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95706DA-8B7C-45A6-9320-C7D5C3092BE3}" type="datetimeFigureOut">
              <a:rPr lang="es-MX" smtClean="0"/>
              <a:t>25/03/2025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E7BD5DD-B616-41C4-82EB-003E3F1E0B3C}" type="slidenum">
              <a:rPr lang="es-MX" smtClean="0"/>
              <a:t>‹Nº›</a:t>
            </a:fld>
            <a:endParaRPr lang="es-MX"/>
          </a:p>
        </p:txBody>
      </p:sp>
    </p:spTree>
    <p:extLst>
      <p:ext uri="{BB962C8B-B14F-4D97-AF65-F5344CB8AC3E}">
        <p14:creationId xmlns:p14="http://schemas.microsoft.com/office/powerpoint/2010/main" val="6367346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795706DA-8B7C-45A6-9320-C7D5C3092BE3}" type="datetimeFigureOut">
              <a:rPr lang="es-MX" smtClean="0"/>
              <a:t>25/03/2025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E7BD5DD-B616-41C4-82EB-003E3F1E0B3C}" type="slidenum">
              <a:rPr lang="es-MX" smtClean="0"/>
              <a:t>‹Nº›</a:t>
            </a:fld>
            <a:endParaRPr lang="es-MX"/>
          </a:p>
        </p:txBody>
      </p:sp>
    </p:spTree>
    <p:extLst>
      <p:ext uri="{BB962C8B-B14F-4D97-AF65-F5344CB8AC3E}">
        <p14:creationId xmlns:p14="http://schemas.microsoft.com/office/powerpoint/2010/main" val="25272712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95706DA-8B7C-45A6-9320-C7D5C3092BE3}" type="datetimeFigureOut">
              <a:rPr lang="es-MX" smtClean="0"/>
              <a:t>25/03/2025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E7BD5DD-B616-41C4-82EB-003E3F1E0B3C}" type="slidenum">
              <a:rPr lang="es-MX" smtClean="0"/>
              <a:t>‹Nº›</a:t>
            </a:fld>
            <a:endParaRPr lang="es-MX"/>
          </a:p>
        </p:txBody>
      </p:sp>
    </p:spTree>
    <p:extLst>
      <p:ext uri="{BB962C8B-B14F-4D97-AF65-F5344CB8AC3E}">
        <p14:creationId xmlns:p14="http://schemas.microsoft.com/office/powerpoint/2010/main" val="2659124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795706DA-8B7C-45A6-9320-C7D5C3092BE3}" type="datetimeFigureOut">
              <a:rPr lang="es-MX" smtClean="0"/>
              <a:t>25/03/2025</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BE7BD5DD-B616-41C4-82EB-003E3F1E0B3C}" type="slidenum">
              <a:rPr lang="es-MX" smtClean="0"/>
              <a:t>‹Nº›</a:t>
            </a:fld>
            <a:endParaRPr lang="es-MX"/>
          </a:p>
        </p:txBody>
      </p:sp>
    </p:spTree>
    <p:extLst>
      <p:ext uri="{BB962C8B-B14F-4D97-AF65-F5344CB8AC3E}">
        <p14:creationId xmlns:p14="http://schemas.microsoft.com/office/powerpoint/2010/main" val="21232233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95706DA-8B7C-45A6-9320-C7D5C3092BE3}" type="datetimeFigureOut">
              <a:rPr lang="es-MX" smtClean="0"/>
              <a:t>25/03/2025</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BE7BD5DD-B616-41C4-82EB-003E3F1E0B3C}" type="slidenum">
              <a:rPr lang="es-MX" smtClean="0"/>
              <a:t>‹Nº›</a:t>
            </a:fld>
            <a:endParaRPr lang="es-MX"/>
          </a:p>
        </p:txBody>
      </p:sp>
    </p:spTree>
    <p:extLst>
      <p:ext uri="{BB962C8B-B14F-4D97-AF65-F5344CB8AC3E}">
        <p14:creationId xmlns:p14="http://schemas.microsoft.com/office/powerpoint/2010/main" val="16150682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5706DA-8B7C-45A6-9320-C7D5C3092BE3}" type="datetimeFigureOut">
              <a:rPr lang="es-MX" smtClean="0"/>
              <a:t>25/03/2025</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BE7BD5DD-B616-41C4-82EB-003E3F1E0B3C}" type="slidenum">
              <a:rPr lang="es-MX" smtClean="0"/>
              <a:t>‹Nº›</a:t>
            </a:fld>
            <a:endParaRPr lang="es-MX"/>
          </a:p>
        </p:txBody>
      </p:sp>
    </p:spTree>
    <p:extLst>
      <p:ext uri="{BB962C8B-B14F-4D97-AF65-F5344CB8AC3E}">
        <p14:creationId xmlns:p14="http://schemas.microsoft.com/office/powerpoint/2010/main" val="5982712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95706DA-8B7C-45A6-9320-C7D5C3092BE3}" type="datetimeFigureOut">
              <a:rPr lang="es-MX" smtClean="0"/>
              <a:t>25/03/2025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E7BD5DD-B616-41C4-82EB-003E3F1E0B3C}" type="slidenum">
              <a:rPr lang="es-MX" smtClean="0"/>
              <a:t>‹Nº›</a:t>
            </a:fld>
            <a:endParaRPr lang="es-MX"/>
          </a:p>
        </p:txBody>
      </p:sp>
    </p:spTree>
    <p:extLst>
      <p:ext uri="{BB962C8B-B14F-4D97-AF65-F5344CB8AC3E}">
        <p14:creationId xmlns:p14="http://schemas.microsoft.com/office/powerpoint/2010/main" val="2210109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C298770F-EDD4-5149-89F3-3ABD03CFC18E}" type="datetimeFigureOut">
              <a:rPr lang="es-ES" smtClean="0"/>
              <a:pPr/>
              <a:t>25/03/2025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7EF4F26-FE20-734C-9731-54C8A08CD55C}" type="slidenum">
              <a:rPr lang="es-ES" smtClean="0"/>
              <a:pPr/>
              <a:t>‹Nº›</a:t>
            </a:fld>
            <a:endParaRPr lang="es-ES"/>
          </a:p>
        </p:txBody>
      </p:sp>
    </p:spTree>
    <p:extLst>
      <p:ext uri="{BB962C8B-B14F-4D97-AF65-F5344CB8AC3E}">
        <p14:creationId xmlns:p14="http://schemas.microsoft.com/office/powerpoint/2010/main" val="121935812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95706DA-8B7C-45A6-9320-C7D5C3092BE3}" type="datetimeFigureOut">
              <a:rPr lang="es-MX" smtClean="0"/>
              <a:t>25/03/2025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E7BD5DD-B616-41C4-82EB-003E3F1E0B3C}" type="slidenum">
              <a:rPr lang="es-MX" smtClean="0"/>
              <a:t>‹Nº›</a:t>
            </a:fld>
            <a:endParaRPr lang="es-MX"/>
          </a:p>
        </p:txBody>
      </p:sp>
    </p:spTree>
    <p:extLst>
      <p:ext uri="{BB962C8B-B14F-4D97-AF65-F5344CB8AC3E}">
        <p14:creationId xmlns:p14="http://schemas.microsoft.com/office/powerpoint/2010/main" val="5826370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95706DA-8B7C-45A6-9320-C7D5C3092BE3}" type="datetimeFigureOut">
              <a:rPr lang="es-MX" smtClean="0"/>
              <a:t>25/03/2025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E7BD5DD-B616-41C4-82EB-003E3F1E0B3C}" type="slidenum">
              <a:rPr lang="es-MX" smtClean="0"/>
              <a:t>‹Nº›</a:t>
            </a:fld>
            <a:endParaRPr lang="es-MX"/>
          </a:p>
        </p:txBody>
      </p:sp>
    </p:spTree>
    <p:extLst>
      <p:ext uri="{BB962C8B-B14F-4D97-AF65-F5344CB8AC3E}">
        <p14:creationId xmlns:p14="http://schemas.microsoft.com/office/powerpoint/2010/main" val="8605959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95706DA-8B7C-45A6-9320-C7D5C3092BE3}" type="datetimeFigureOut">
              <a:rPr lang="es-MX" smtClean="0"/>
              <a:t>25/03/2025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E7BD5DD-B616-41C4-82EB-003E3F1E0B3C}" type="slidenum">
              <a:rPr lang="es-MX" smtClean="0"/>
              <a:t>‹Nº›</a:t>
            </a:fld>
            <a:endParaRPr lang="es-MX"/>
          </a:p>
        </p:txBody>
      </p:sp>
    </p:spTree>
    <p:extLst>
      <p:ext uri="{BB962C8B-B14F-4D97-AF65-F5344CB8AC3E}">
        <p14:creationId xmlns:p14="http://schemas.microsoft.com/office/powerpoint/2010/main" val="3072545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C298770F-EDD4-5149-89F3-3ABD03CFC18E}" type="datetimeFigureOut">
              <a:rPr lang="es-ES" smtClean="0"/>
              <a:pPr/>
              <a:t>25/03/2025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7EF4F26-FE20-734C-9731-54C8A08CD55C}" type="slidenum">
              <a:rPr lang="es-ES" smtClean="0"/>
              <a:pPr/>
              <a:t>‹Nº›</a:t>
            </a:fld>
            <a:endParaRPr lang="es-ES"/>
          </a:p>
        </p:txBody>
      </p:sp>
    </p:spTree>
    <p:extLst>
      <p:ext uri="{BB962C8B-B14F-4D97-AF65-F5344CB8AC3E}">
        <p14:creationId xmlns:p14="http://schemas.microsoft.com/office/powerpoint/2010/main" val="2751722175"/>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4"/>
          <p:cNvSpPr>
            <a:spLocks noGrp="1"/>
          </p:cNvSpPr>
          <p:nvPr>
            <p:ph type="dt" sz="half" idx="10"/>
          </p:nvPr>
        </p:nvSpPr>
        <p:spPr/>
        <p:txBody>
          <a:bodyPr/>
          <a:lstStyle/>
          <a:p>
            <a:fld id="{C298770F-EDD4-5149-89F3-3ABD03CFC18E}" type="datetimeFigureOut">
              <a:rPr lang="es-ES" smtClean="0"/>
              <a:pPr/>
              <a:t>25/03/2025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7EF4F26-FE20-734C-9731-54C8A08CD55C}" type="slidenum">
              <a:rPr lang="es-ES" smtClean="0"/>
              <a:pPr/>
              <a:t>‹Nº›</a:t>
            </a:fld>
            <a:endParaRPr lang="es-ES"/>
          </a:p>
        </p:txBody>
      </p:sp>
    </p:spTree>
    <p:extLst>
      <p:ext uri="{BB962C8B-B14F-4D97-AF65-F5344CB8AC3E}">
        <p14:creationId xmlns:p14="http://schemas.microsoft.com/office/powerpoint/2010/main" val="703804182"/>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6"/>
          <p:cNvSpPr>
            <a:spLocks noGrp="1"/>
          </p:cNvSpPr>
          <p:nvPr>
            <p:ph type="dt" sz="half" idx="10"/>
          </p:nvPr>
        </p:nvSpPr>
        <p:spPr/>
        <p:txBody>
          <a:bodyPr/>
          <a:lstStyle/>
          <a:p>
            <a:fld id="{C298770F-EDD4-5149-89F3-3ABD03CFC18E}" type="datetimeFigureOut">
              <a:rPr lang="es-ES" smtClean="0"/>
              <a:pPr/>
              <a:t>25/03/2025</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A7EF4F26-FE20-734C-9731-54C8A08CD55C}" type="slidenum">
              <a:rPr lang="es-ES" smtClean="0"/>
              <a:pPr/>
              <a:t>‹Nº›</a:t>
            </a:fld>
            <a:endParaRPr lang="es-ES"/>
          </a:p>
        </p:txBody>
      </p:sp>
    </p:spTree>
    <p:extLst>
      <p:ext uri="{BB962C8B-B14F-4D97-AF65-F5344CB8AC3E}">
        <p14:creationId xmlns:p14="http://schemas.microsoft.com/office/powerpoint/2010/main" val="627633131"/>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fecha 2"/>
          <p:cNvSpPr>
            <a:spLocks noGrp="1"/>
          </p:cNvSpPr>
          <p:nvPr>
            <p:ph type="dt" sz="half" idx="10"/>
          </p:nvPr>
        </p:nvSpPr>
        <p:spPr/>
        <p:txBody>
          <a:bodyPr/>
          <a:lstStyle/>
          <a:p>
            <a:fld id="{C298770F-EDD4-5149-89F3-3ABD03CFC18E}" type="datetimeFigureOut">
              <a:rPr lang="es-ES" smtClean="0"/>
              <a:pPr/>
              <a:t>25/03/2025</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A7EF4F26-FE20-734C-9731-54C8A08CD55C}" type="slidenum">
              <a:rPr lang="es-ES" smtClean="0"/>
              <a:pPr/>
              <a:t>‹Nº›</a:t>
            </a:fld>
            <a:endParaRPr lang="es-ES"/>
          </a:p>
        </p:txBody>
      </p:sp>
    </p:spTree>
    <p:extLst>
      <p:ext uri="{BB962C8B-B14F-4D97-AF65-F5344CB8AC3E}">
        <p14:creationId xmlns:p14="http://schemas.microsoft.com/office/powerpoint/2010/main" val="2417975621"/>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298770F-EDD4-5149-89F3-3ABD03CFC18E}" type="datetimeFigureOut">
              <a:rPr lang="es-ES" smtClean="0"/>
              <a:pPr/>
              <a:t>25/03/2025</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A7EF4F26-FE20-734C-9731-54C8A08CD55C}" type="slidenum">
              <a:rPr lang="es-ES" smtClean="0"/>
              <a:pPr/>
              <a:t>‹Nº›</a:t>
            </a:fld>
            <a:endParaRPr lang="es-ES"/>
          </a:p>
        </p:txBody>
      </p:sp>
    </p:spTree>
    <p:extLst>
      <p:ext uri="{BB962C8B-B14F-4D97-AF65-F5344CB8AC3E}">
        <p14:creationId xmlns:p14="http://schemas.microsoft.com/office/powerpoint/2010/main" val="3785340604"/>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C298770F-EDD4-5149-89F3-3ABD03CFC18E}" type="datetimeFigureOut">
              <a:rPr lang="es-ES" smtClean="0"/>
              <a:pPr/>
              <a:t>25/03/2025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7EF4F26-FE20-734C-9731-54C8A08CD55C}" type="slidenum">
              <a:rPr lang="es-ES" smtClean="0"/>
              <a:pPr/>
              <a:t>‹Nº›</a:t>
            </a:fld>
            <a:endParaRPr lang="es-ES"/>
          </a:p>
        </p:txBody>
      </p:sp>
    </p:spTree>
    <p:extLst>
      <p:ext uri="{BB962C8B-B14F-4D97-AF65-F5344CB8AC3E}">
        <p14:creationId xmlns:p14="http://schemas.microsoft.com/office/powerpoint/2010/main" val="1827557330"/>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C298770F-EDD4-5149-89F3-3ABD03CFC18E}" type="datetimeFigureOut">
              <a:rPr lang="es-ES" smtClean="0"/>
              <a:pPr/>
              <a:t>25/03/2025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7EF4F26-FE20-734C-9731-54C8A08CD55C}" type="slidenum">
              <a:rPr lang="es-ES" smtClean="0"/>
              <a:pPr/>
              <a:t>‹Nº›</a:t>
            </a:fld>
            <a:endParaRPr lang="es-ES"/>
          </a:p>
        </p:txBody>
      </p:sp>
    </p:spTree>
    <p:extLst>
      <p:ext uri="{BB962C8B-B14F-4D97-AF65-F5344CB8AC3E}">
        <p14:creationId xmlns:p14="http://schemas.microsoft.com/office/powerpoint/2010/main" val="3747568940"/>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98770F-EDD4-5149-89F3-3ABD03CFC18E}" type="datetimeFigureOut">
              <a:rPr lang="es-ES" smtClean="0"/>
              <a:pPr/>
              <a:t>25/03/2025</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EF4F26-FE20-734C-9731-54C8A08CD55C}" type="slidenum">
              <a:rPr lang="es-ES" smtClean="0"/>
              <a:pPr/>
              <a:t>‹Nº›</a:t>
            </a:fld>
            <a:endParaRPr lang="es-ES"/>
          </a:p>
        </p:txBody>
      </p:sp>
    </p:spTree>
    <p:extLst>
      <p:ext uri="{BB962C8B-B14F-4D97-AF65-F5344CB8AC3E}">
        <p14:creationId xmlns:p14="http://schemas.microsoft.com/office/powerpoint/2010/main" val="119324264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95706DA-8B7C-45A6-9320-C7D5C3092BE3}" type="datetimeFigureOut">
              <a:rPr lang="es-MX" smtClean="0"/>
              <a:t>25/03/2025</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E7BD5DD-B616-41C4-82EB-003E3F1E0B3C}" type="slidenum">
              <a:rPr lang="es-MX" smtClean="0"/>
              <a:t>‹Nº›</a:t>
            </a:fld>
            <a:endParaRPr lang="es-MX"/>
          </a:p>
        </p:txBody>
      </p:sp>
    </p:spTree>
    <p:extLst>
      <p:ext uri="{BB962C8B-B14F-4D97-AF65-F5344CB8AC3E}">
        <p14:creationId xmlns:p14="http://schemas.microsoft.com/office/powerpoint/2010/main" val="246074831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em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3.jpeg"/><Relationship Id="rId1" Type="http://schemas.openxmlformats.org/officeDocument/2006/relationships/slideLayout" Target="../slideLayouts/slideLayout13.xml"/><Relationship Id="rId5" Type="http://schemas.openxmlformats.org/officeDocument/2006/relationships/image" Target="../media/image4.png"/><Relationship Id="rId4" Type="http://schemas.openxmlformats.org/officeDocument/2006/relationships/image" Target="../media/image6.emf"/></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4.jpe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Layout" Target="../diagrams/layout2.xml"/><Relationship Id="rId7" Type="http://schemas.openxmlformats.org/officeDocument/2006/relationships/image" Target="../media/image6.emf"/><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hyperlink" Target="https://apps.who.int/iris/handle/10665/326843" TargetMode="External"/><Relationship Id="rId2" Type="http://schemas.openxmlformats.org/officeDocument/2006/relationships/image" Target="../media/image15.png"/><Relationship Id="rId1" Type="http://schemas.openxmlformats.org/officeDocument/2006/relationships/slideLayout" Target="../slideLayouts/slideLayout13.xml"/><Relationship Id="rId6" Type="http://schemas.openxmlformats.org/officeDocument/2006/relationships/hyperlink" Target="http://who-handbook-icope.pdf/" TargetMode="External"/><Relationship Id="rId5" Type="http://schemas.openxmlformats.org/officeDocument/2006/relationships/image" Target="../media/image4.png"/><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7.png"/><Relationship Id="rId1" Type="http://schemas.openxmlformats.org/officeDocument/2006/relationships/slideLayout" Target="../slideLayouts/slideLayout13.xml"/><Relationship Id="rId6" Type="http://schemas.openxmlformats.org/officeDocument/2006/relationships/hyperlink" Target="https://apps.who.int/iris/handle/10665/326843" TargetMode="External"/><Relationship Id="rId5" Type="http://schemas.openxmlformats.org/officeDocument/2006/relationships/hyperlink" Target="http://who-handbook-icope.pdf/" TargetMode="Externa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emf"/><Relationship Id="rId1" Type="http://schemas.openxmlformats.org/officeDocument/2006/relationships/slideLayout" Target="../slideLayouts/slideLayout13.xml"/><Relationship Id="rId4" Type="http://schemas.openxmlformats.org/officeDocument/2006/relationships/image" Target="../media/image18.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emf"/><Relationship Id="rId1" Type="http://schemas.openxmlformats.org/officeDocument/2006/relationships/slideLayout" Target="../slideLayouts/slideLayout13.xml"/><Relationship Id="rId5" Type="http://schemas.openxmlformats.org/officeDocument/2006/relationships/hyperlink" Target="https://apps.who.int/iris/handle/10665/326843" TargetMode="External"/><Relationship Id="rId4" Type="http://schemas.openxmlformats.org/officeDocument/2006/relationships/hyperlink" Target="http://who-handbook-icope.pdf/"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emf"/><Relationship Id="rId1" Type="http://schemas.openxmlformats.org/officeDocument/2006/relationships/slideLayout" Target="../slideLayouts/slideLayout13.xml"/><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emf"/><Relationship Id="rId1" Type="http://schemas.openxmlformats.org/officeDocument/2006/relationships/slideLayout" Target="../slideLayouts/slideLayout13.xml"/><Relationship Id="rId4" Type="http://schemas.openxmlformats.org/officeDocument/2006/relationships/image" Target="../media/image20.png"/></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3.xml"/><Relationship Id="rId5" Type="http://schemas.openxmlformats.org/officeDocument/2006/relationships/image" Target="../media/image4.png"/><Relationship Id="rId4" Type="http://schemas.openxmlformats.org/officeDocument/2006/relationships/image" Target="../media/image6.emf"/></Relationships>
</file>

<file path=ppt/slides/_rels/slide26.xml.rels><?xml version="1.0" encoding="UTF-8" standalone="yes"?>
<Relationships xmlns="http://schemas.openxmlformats.org/package/2006/relationships"><Relationship Id="rId3" Type="http://schemas.openxmlformats.org/officeDocument/2006/relationships/hyperlink" Target="http://who-handbook-icope.pdf/" TargetMode="External"/><Relationship Id="rId2" Type="http://schemas.openxmlformats.org/officeDocument/2006/relationships/hyperlink" Target="https://www.paho.org/es/temas/salud-visual" TargetMode="External"/><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6.emf"/><Relationship Id="rId4" Type="http://schemas.openxmlformats.org/officeDocument/2006/relationships/hyperlink" Target="https://apps.who.int/iris/handle/10665/326843" TargetMode="Externa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jpe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QuickStyle" Target="../diagrams/quickStyle1.xml"/><Relationship Id="rId5" Type="http://schemas.openxmlformats.org/officeDocument/2006/relationships/diagramLayout" Target="../diagrams/layout1.xml"/><Relationship Id="rId10" Type="http://schemas.openxmlformats.org/officeDocument/2006/relationships/image" Target="../media/image4.png"/><Relationship Id="rId4" Type="http://schemas.openxmlformats.org/officeDocument/2006/relationships/diagramData" Target="../diagrams/data1.xml"/><Relationship Id="rId9" Type="http://schemas.openxmlformats.org/officeDocument/2006/relationships/image" Target="../media/image6.emf"/></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7.jpe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8.jpe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13.xml"/><Relationship Id="rId5" Type="http://schemas.openxmlformats.org/officeDocument/2006/relationships/image" Target="../media/image4.png"/><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jpeg"/><Relationship Id="rId1" Type="http://schemas.openxmlformats.org/officeDocument/2006/relationships/slideLayout" Target="../slideLayouts/slideLayout13.xml"/><Relationship Id="rId5" Type="http://schemas.openxmlformats.org/officeDocument/2006/relationships/image" Target="../media/image4.png"/><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jpeg"/><Relationship Id="rId1" Type="http://schemas.openxmlformats.org/officeDocument/2006/relationships/slideLayout" Target="../slideLayouts/slideLayout13.xml"/><Relationship Id="rId5" Type="http://schemas.openxmlformats.org/officeDocument/2006/relationships/image" Target="../media/image4.png"/><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12262" y="1929597"/>
            <a:ext cx="8073014" cy="2630995"/>
          </a:xfrm>
        </p:spPr>
        <p:txBody>
          <a:bodyPr anchor="ctr">
            <a:noAutofit/>
          </a:bodyPr>
          <a:lstStyle/>
          <a:p>
            <a:r>
              <a:rPr lang="es-ES" sz="4800" b="1" dirty="0"/>
              <a:t>DOMINIO SENSORIAL</a:t>
            </a:r>
            <a:endParaRPr lang="es-ES" sz="4800" dirty="0"/>
          </a:p>
        </p:txBody>
      </p:sp>
      <p:pic>
        <p:nvPicPr>
          <p:cNvPr id="4" name="Imagen 3"/>
          <p:cNvPicPr/>
          <p:nvPr/>
        </p:nvPicPr>
        <p:blipFill>
          <a:blip r:embed="rId3">
            <a:extLst>
              <a:ext uri="{28A0092B-C50C-407E-A947-70E740481C1C}">
                <a14:useLocalDpi xmlns:a14="http://schemas.microsoft.com/office/drawing/2010/main" val="0"/>
              </a:ext>
            </a:extLst>
          </a:blip>
          <a:srcRect/>
          <a:stretch>
            <a:fillRect/>
          </a:stretch>
        </p:blipFill>
        <p:spPr bwMode="auto">
          <a:xfrm>
            <a:off x="469900" y="241301"/>
            <a:ext cx="998855" cy="1079500"/>
          </a:xfrm>
          <a:prstGeom prst="rect">
            <a:avLst/>
          </a:prstGeom>
          <a:noFill/>
          <a:ln>
            <a:noFill/>
          </a:ln>
        </p:spPr>
      </p:pic>
      <p:pic>
        <p:nvPicPr>
          <p:cNvPr id="5" name="Imagen 4"/>
          <p:cNvPicPr/>
          <p:nvPr/>
        </p:nvPicPr>
        <p:blipFill>
          <a:blip r:embed="rId4">
            <a:extLst>
              <a:ext uri="{28A0092B-C50C-407E-A947-70E740481C1C}">
                <a14:useLocalDpi xmlns:a14="http://schemas.microsoft.com/office/drawing/2010/main" val="0"/>
              </a:ext>
            </a:extLst>
          </a:blip>
          <a:srcRect/>
          <a:stretch>
            <a:fillRect/>
          </a:stretch>
        </p:blipFill>
        <p:spPr bwMode="auto">
          <a:xfrm>
            <a:off x="7937499" y="241301"/>
            <a:ext cx="838201" cy="1079500"/>
          </a:xfrm>
          <a:prstGeom prst="rect">
            <a:avLst/>
          </a:prstGeom>
          <a:noFill/>
          <a:ln>
            <a:noFill/>
          </a:ln>
        </p:spPr>
      </p:pic>
      <p:pic>
        <p:nvPicPr>
          <p:cNvPr id="11" name="Imagen 10"/>
          <p:cNvPicPr>
            <a:picLocks noChangeAspect="1"/>
          </p:cNvPicPr>
          <p:nvPr/>
        </p:nvPicPr>
        <p:blipFill>
          <a:blip r:embed="rId5"/>
          <a:stretch>
            <a:fillRect/>
          </a:stretch>
        </p:blipFill>
        <p:spPr>
          <a:xfrm>
            <a:off x="0" y="6443505"/>
            <a:ext cx="9144000" cy="414495"/>
          </a:xfrm>
          <a:prstGeom prst="rect">
            <a:avLst/>
          </a:prstGeom>
        </p:spPr>
      </p:pic>
      <p:sp>
        <p:nvSpPr>
          <p:cNvPr id="12" name="11 CuadroTexto"/>
          <p:cNvSpPr txBox="1"/>
          <p:nvPr/>
        </p:nvSpPr>
        <p:spPr>
          <a:xfrm>
            <a:off x="2245172" y="4464970"/>
            <a:ext cx="6231065"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ES" sz="2000" dirty="0">
                <a:solidFill>
                  <a:prstClr val="black"/>
                </a:solidFill>
                <a:latin typeface="Calibri"/>
              </a:rPr>
              <a:t>Nombre del ponente: M.C. Susana Andrea Cocoletzi Kumul</a:t>
            </a:r>
            <a:endParaRPr kumimoji="0" lang="es-ES"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12 CuadroTexto"/>
          <p:cNvSpPr txBox="1"/>
          <p:nvPr/>
        </p:nvSpPr>
        <p:spPr>
          <a:xfrm>
            <a:off x="6794598" y="5569678"/>
            <a:ext cx="140519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alibri"/>
                <a:ea typeface="+mn-ea"/>
                <a:cs typeface="+mn-cs"/>
              </a:rPr>
              <a:t>Agosto, 2024</a:t>
            </a:r>
          </a:p>
        </p:txBody>
      </p:sp>
      <p:sp>
        <p:nvSpPr>
          <p:cNvPr id="3" name="2 CuadroTexto"/>
          <p:cNvSpPr txBox="1"/>
          <p:nvPr/>
        </p:nvSpPr>
        <p:spPr>
          <a:xfrm>
            <a:off x="1428097" y="411719"/>
            <a:ext cx="6295185" cy="769441"/>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S" sz="2400" b="0" i="0" u="none" strike="noStrike" kern="1200" cap="none" spc="0" normalizeH="0" baseline="0" noProof="0" dirty="0">
                <a:ln>
                  <a:noFill/>
                </a:ln>
                <a:solidFill>
                  <a:prstClr val="black"/>
                </a:solidFill>
                <a:effectLst/>
                <a:uLnTx/>
                <a:uFillTx/>
                <a:latin typeface="Calibri"/>
                <a:ea typeface="+mn-ea"/>
                <a:cs typeface="+mn-cs"/>
              </a:rPr>
              <a:t>Facultad de Estudios Superiores Zaragoza, UNAM</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S" sz="2000" b="1" i="0" u="none" strike="noStrike" kern="1200" cap="none" spc="0" normalizeH="0" baseline="0" noProof="0" dirty="0">
                <a:ln>
                  <a:noFill/>
                </a:ln>
                <a:solidFill>
                  <a:prstClr val="black"/>
                </a:solidFill>
                <a:effectLst/>
                <a:uLnTx/>
                <a:uFillTx/>
                <a:latin typeface="Calibri"/>
                <a:ea typeface="+mn-ea"/>
                <a:cs typeface="+mn-cs"/>
              </a:rPr>
              <a:t>Unidad de Investigación en Gerontología</a:t>
            </a:r>
          </a:p>
        </p:txBody>
      </p:sp>
      <p:sp>
        <p:nvSpPr>
          <p:cNvPr id="14" name="Marcador de pie de página 7"/>
          <p:cNvSpPr>
            <a:spLocks noGrp="1"/>
          </p:cNvSpPr>
          <p:nvPr>
            <p:ph type="ftr" sz="quarter" idx="11"/>
          </p:nvPr>
        </p:nvSpPr>
        <p:spPr>
          <a:xfrm>
            <a:off x="3028950" y="6574212"/>
            <a:ext cx="3086100" cy="207465"/>
          </a:xfrm>
        </p:spPr>
        <p:txBody>
          <a:bodyPr/>
          <a:lstStyle/>
          <a:p>
            <a:r>
              <a:rPr lang="es-MX" dirty="0" smtClean="0">
                <a:solidFill>
                  <a:schemeClr val="tx1"/>
                </a:solidFill>
                <a:latin typeface="Arial" panose="020B0604020202020204" pitchFamily="34" charset="0"/>
                <a:cs typeface="Arial" panose="020B0604020202020204" pitchFamily="34" charset="0"/>
              </a:rPr>
              <a:t>PAPIME 308923</a:t>
            </a:r>
            <a:endParaRPr lang="es-MX"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556307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170" name="Picture 2" descr="old man looking at calendar and touching head">
            <a:extLst>
              <a:ext uri="{FF2B5EF4-FFF2-40B4-BE49-F238E27FC236}">
                <a16:creationId xmlns:a16="http://schemas.microsoft.com/office/drawing/2014/main" xmlns="" id="{08AC9590-1867-1876-F4B9-CEB99234FFEA}"/>
              </a:ext>
            </a:extLst>
          </p:cNvPr>
          <p:cNvPicPr>
            <a:picLocks noChangeAspect="1" noChangeArrowheads="1"/>
          </p:cNvPicPr>
          <p:nvPr/>
        </p:nvPicPr>
        <p:blipFill>
          <a:blip r:embed="rId2">
            <a:alphaModFix/>
            <a:extLst>
              <a:ext uri="{28A0092B-C50C-407E-A947-70E740481C1C}">
                <a14:useLocalDpi xmlns:a14="http://schemas.microsoft.com/office/drawing/2010/main" val="0"/>
              </a:ext>
            </a:extLst>
          </a:blip>
          <a:srcRect l="8366" r="29476" b="-1"/>
          <a:stretch/>
        </p:blipFill>
        <p:spPr bwMode="auto">
          <a:xfrm>
            <a:off x="4348157" y="10"/>
            <a:ext cx="4795614" cy="5143490"/>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7174">
            <a:extLst>
              <a:ext uri="{FF2B5EF4-FFF2-40B4-BE49-F238E27FC236}">
                <a16:creationId xmlns:a16="http://schemas.microsoft.com/office/drawing/2014/main" xmlns="" id="{54DDEBDD-D8BD-41A6-8A0D-B00E3768B0F9}"/>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tretch>
            <a:fillRect/>
          </a:stretch>
        </p:blipFill>
        <p:spPr>
          <a:xfrm flipH="1" flipV="1">
            <a:off x="0" y="0"/>
            <a:ext cx="9144000" cy="5143500"/>
          </a:xfrm>
          <a:prstGeom prst="rect">
            <a:avLst/>
          </a:prstGeom>
        </p:spPr>
      </p:pic>
      <p:sp>
        <p:nvSpPr>
          <p:cNvPr id="7" name="Título 1">
            <a:extLst>
              <a:ext uri="{FF2B5EF4-FFF2-40B4-BE49-F238E27FC236}">
                <a16:creationId xmlns:a16="http://schemas.microsoft.com/office/drawing/2014/main" xmlns="" id="{DE1C660F-DDE1-2D94-4377-6999A9AD4282}"/>
              </a:ext>
            </a:extLst>
          </p:cNvPr>
          <p:cNvSpPr txBox="1">
            <a:spLocks/>
          </p:cNvSpPr>
          <p:nvPr/>
        </p:nvSpPr>
        <p:spPr>
          <a:xfrm>
            <a:off x="603749" y="806450"/>
            <a:ext cx="3602727" cy="163338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s-MX" sz="3600" b="1" kern="1200" dirty="0">
                <a:solidFill>
                  <a:srgbClr val="000000"/>
                </a:solidFill>
                <a:latin typeface="Calibri" panose="020F0502020204030204" pitchFamily="34" charset="0"/>
                <a:ea typeface="Calibri" panose="020F0502020204030204" pitchFamily="34" charset="0"/>
                <a:cs typeface="Calibri" panose="020F0502020204030204" pitchFamily="34" charset="0"/>
              </a:rPr>
              <a:t>V. Consecuencias </a:t>
            </a:r>
          </a:p>
        </p:txBody>
      </p:sp>
      <p:sp>
        <p:nvSpPr>
          <p:cNvPr id="3" name="Marcador de contenido 2">
            <a:extLst>
              <a:ext uri="{FF2B5EF4-FFF2-40B4-BE49-F238E27FC236}">
                <a16:creationId xmlns:a16="http://schemas.microsoft.com/office/drawing/2014/main" xmlns="" id="{51CA7739-079C-F9D2-26B1-1CA9E504C233}"/>
              </a:ext>
            </a:extLst>
          </p:cNvPr>
          <p:cNvSpPr>
            <a:spLocks noGrp="1"/>
          </p:cNvSpPr>
          <p:nvPr>
            <p:ph idx="1"/>
          </p:nvPr>
        </p:nvSpPr>
        <p:spPr>
          <a:xfrm>
            <a:off x="745202" y="2747888"/>
            <a:ext cx="3602726" cy="3045693"/>
          </a:xfrm>
        </p:spPr>
        <p:txBody>
          <a:bodyPr vert="horz" lIns="91440" tIns="45720" rIns="91440" bIns="45720" rtlCol="0" anchor="ctr">
            <a:normAutofit/>
          </a:bodyPr>
          <a:lstStyle/>
          <a:p>
            <a:r>
              <a:rPr lang="es-MX" sz="2000" b="1" dirty="0">
                <a:solidFill>
                  <a:srgbClr val="000000"/>
                </a:solidFill>
                <a:latin typeface="Calibri" panose="020F0502020204030204" pitchFamily="34" charset="0"/>
                <a:ea typeface="Calibri" panose="020F0502020204030204" pitchFamily="34" charset="0"/>
                <a:cs typeface="Calibri" panose="020F0502020204030204" pitchFamily="34" charset="0"/>
              </a:rPr>
              <a:t>Deterioro Cognitivo: </a:t>
            </a:r>
            <a:endParaRPr lang="es-MX"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endParaRPr lang="es-MX"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r>
              <a:rPr lang="es-MX" sz="2000" dirty="0">
                <a:solidFill>
                  <a:srgbClr val="000000"/>
                </a:solidFill>
                <a:latin typeface="Calibri" panose="020F0502020204030204" pitchFamily="34" charset="0"/>
                <a:ea typeface="Calibri" panose="020F0502020204030204" pitchFamily="34" charset="0"/>
                <a:cs typeface="Calibri" panose="020F0502020204030204" pitchFamily="34" charset="0"/>
              </a:rPr>
              <a:t>Existe evidencia de que la pérdida sensorial está relacionada con un mayor riesgo de deterioro cognitivo y demencia en adultos mayores</a:t>
            </a:r>
          </a:p>
        </p:txBody>
      </p:sp>
      <p:pic>
        <p:nvPicPr>
          <p:cNvPr id="4" name="Imagen 3">
            <a:extLst>
              <a:ext uri="{FF2B5EF4-FFF2-40B4-BE49-F238E27FC236}">
                <a16:creationId xmlns:a16="http://schemas.microsoft.com/office/drawing/2014/main" xmlns="" id="{64414F65-5EEA-A29C-72FA-AC34A80C2F43}"/>
              </a:ext>
            </a:extLst>
          </p:cNvPr>
          <p:cNvPicPr>
            <a:picLocks noChangeAspect="1"/>
          </p:cNvPicPr>
          <p:nvPr/>
        </p:nvPicPr>
        <p:blipFill>
          <a:blip r:embed="rId4"/>
          <a:srcRect/>
          <a:stretch>
            <a:fillRect/>
          </a:stretch>
        </p:blipFill>
        <p:spPr bwMode="auto">
          <a:xfrm>
            <a:off x="0" y="6443663"/>
            <a:ext cx="9144000" cy="414337"/>
          </a:xfrm>
          <a:prstGeom prst="rect">
            <a:avLst/>
          </a:prstGeom>
          <a:noFill/>
          <a:ln w="9525">
            <a:noFill/>
            <a:miter lim="800000"/>
            <a:headEnd/>
            <a:tailEnd/>
          </a:ln>
        </p:spPr>
      </p:pic>
      <p:pic>
        <p:nvPicPr>
          <p:cNvPr id="5" name="Imagen 4">
            <a:extLst>
              <a:ext uri="{FF2B5EF4-FFF2-40B4-BE49-F238E27FC236}">
                <a16:creationId xmlns:a16="http://schemas.microsoft.com/office/drawing/2014/main" xmlns="" id="{D31A40F6-4FFA-555D-DD0F-BAB774890ED7}"/>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29575" y="241301"/>
            <a:ext cx="657225" cy="701674"/>
          </a:xfrm>
          <a:prstGeom prst="rect">
            <a:avLst/>
          </a:prstGeom>
          <a:noFill/>
          <a:ln>
            <a:noFill/>
          </a:ln>
        </p:spPr>
      </p:pic>
      <p:sp>
        <p:nvSpPr>
          <p:cNvPr id="11" name="Marcador de pie de página 7"/>
          <p:cNvSpPr>
            <a:spLocks noGrp="1"/>
          </p:cNvSpPr>
          <p:nvPr>
            <p:ph type="ftr" sz="quarter" idx="11"/>
          </p:nvPr>
        </p:nvSpPr>
        <p:spPr>
          <a:xfrm>
            <a:off x="3028950" y="6574212"/>
            <a:ext cx="3086100" cy="207465"/>
          </a:xfrm>
        </p:spPr>
        <p:txBody>
          <a:bodyPr/>
          <a:lstStyle/>
          <a:p>
            <a:r>
              <a:rPr lang="es-MX" dirty="0" smtClean="0">
                <a:solidFill>
                  <a:schemeClr val="tx1"/>
                </a:solidFill>
                <a:latin typeface="Arial" panose="020B0604020202020204" pitchFamily="34" charset="0"/>
                <a:cs typeface="Arial" panose="020B0604020202020204" pitchFamily="34" charset="0"/>
              </a:rPr>
              <a:t>PAPIME 308923</a:t>
            </a:r>
            <a:endParaRPr lang="es-MX"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0041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5561159-6D3D-1864-F6BF-44F8151B2B8A}"/>
              </a:ext>
            </a:extLst>
          </p:cNvPr>
          <p:cNvSpPr>
            <a:spLocks noGrp="1"/>
          </p:cNvSpPr>
          <p:nvPr>
            <p:ph type="title"/>
          </p:nvPr>
        </p:nvSpPr>
        <p:spPr>
          <a:xfrm>
            <a:off x="4401417" y="1138036"/>
            <a:ext cx="4083287" cy="1402470"/>
          </a:xfrm>
        </p:spPr>
        <p:txBody>
          <a:bodyPr anchor="t">
            <a:normAutofit/>
          </a:bodyPr>
          <a:lstStyle/>
          <a:p>
            <a:r>
              <a:rPr lang="es-MX" sz="3600" b="1" dirty="0">
                <a:latin typeface="Calibri" panose="020F0502020204030204" pitchFamily="34" charset="0"/>
                <a:ea typeface="Calibri" panose="020F0502020204030204" pitchFamily="34" charset="0"/>
                <a:cs typeface="Calibri" panose="020F0502020204030204" pitchFamily="34" charset="0"/>
              </a:rPr>
              <a:t>VI. Evaluación </a:t>
            </a:r>
          </a:p>
        </p:txBody>
      </p:sp>
      <p:sp>
        <p:nvSpPr>
          <p:cNvPr id="3" name="Marcador de contenido 2">
            <a:extLst>
              <a:ext uri="{FF2B5EF4-FFF2-40B4-BE49-F238E27FC236}">
                <a16:creationId xmlns:a16="http://schemas.microsoft.com/office/drawing/2014/main" xmlns="" id="{11FAEADD-E6CB-E2B0-2482-52AE0C9ADF4E}"/>
              </a:ext>
            </a:extLst>
          </p:cNvPr>
          <p:cNvSpPr>
            <a:spLocks noGrp="1"/>
          </p:cNvSpPr>
          <p:nvPr>
            <p:ph idx="1"/>
          </p:nvPr>
        </p:nvSpPr>
        <p:spPr>
          <a:xfrm>
            <a:off x="4401417" y="2113614"/>
            <a:ext cx="4083287" cy="4028770"/>
          </a:xfrm>
        </p:spPr>
        <p:txBody>
          <a:bodyPr>
            <a:normAutofit/>
          </a:bodyPr>
          <a:lstStyle/>
          <a:p>
            <a:r>
              <a:rPr lang="es-MX" sz="2000" dirty="0">
                <a:latin typeface="Calibri" panose="020F0502020204030204" pitchFamily="34" charset="0"/>
                <a:ea typeface="Calibri" panose="020F0502020204030204" pitchFamily="34" charset="0"/>
                <a:cs typeface="Calibri" panose="020F0502020204030204" pitchFamily="34" charset="0"/>
              </a:rPr>
              <a:t>Es por ello la importancia de contar con instrumentos estandarizados, sencillos, económicos y de fácil acceso que permitan la detección oportuna y así brindar las recomendaciones y/o tratamiento adecuado para cada caso o, de ser necesario, ser enviado al especialista adecuado para aminorar las consecuencias de las alteraciones sensoriales en el adulto mayor </a:t>
            </a:r>
          </a:p>
        </p:txBody>
      </p:sp>
      <p:pic>
        <p:nvPicPr>
          <p:cNvPr id="5122" name="Picture 2" descr="Hand, questionnaire and writing with pen in office, confidential paperwork and medical history or agreement. Health insurance, information and person checklist for prescription, clinic and referral">
            <a:extLst>
              <a:ext uri="{FF2B5EF4-FFF2-40B4-BE49-F238E27FC236}">
                <a16:creationId xmlns:a16="http://schemas.microsoft.com/office/drawing/2014/main" xmlns="" id="{67317C22-EE79-2374-2941-2FFB87726E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3323" r="63440" b="-1"/>
          <a:stretch/>
        </p:blipFill>
        <p:spPr bwMode="auto">
          <a:xfrm>
            <a:off x="20" y="10"/>
            <a:ext cx="3863363" cy="6857990"/>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n 3">
            <a:extLst>
              <a:ext uri="{FF2B5EF4-FFF2-40B4-BE49-F238E27FC236}">
                <a16:creationId xmlns:a16="http://schemas.microsoft.com/office/drawing/2014/main" xmlns="" id="{6DD5EAE6-3E99-0ED4-BB30-DFA2610C425F}"/>
              </a:ext>
            </a:extLst>
          </p:cNvPr>
          <p:cNvPicPr>
            <a:picLocks noChangeAspect="1"/>
          </p:cNvPicPr>
          <p:nvPr/>
        </p:nvPicPr>
        <p:blipFill>
          <a:blip r:embed="rId3"/>
          <a:srcRect/>
          <a:stretch>
            <a:fillRect/>
          </a:stretch>
        </p:blipFill>
        <p:spPr bwMode="auto">
          <a:xfrm>
            <a:off x="0" y="6443663"/>
            <a:ext cx="9144000" cy="414337"/>
          </a:xfrm>
          <a:prstGeom prst="rect">
            <a:avLst/>
          </a:prstGeom>
          <a:noFill/>
          <a:ln w="9525">
            <a:noFill/>
            <a:miter lim="800000"/>
            <a:headEnd/>
            <a:tailEnd/>
          </a:ln>
        </p:spPr>
      </p:pic>
      <p:pic>
        <p:nvPicPr>
          <p:cNvPr id="5" name="Imagen 4">
            <a:extLst>
              <a:ext uri="{FF2B5EF4-FFF2-40B4-BE49-F238E27FC236}">
                <a16:creationId xmlns:a16="http://schemas.microsoft.com/office/drawing/2014/main" xmlns="" id="{E0D55B7A-2264-A1C3-597A-0F4DFC1D974D}"/>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29575" y="241301"/>
            <a:ext cx="657225" cy="701674"/>
          </a:xfrm>
          <a:prstGeom prst="rect">
            <a:avLst/>
          </a:prstGeom>
          <a:noFill/>
          <a:ln>
            <a:noFill/>
          </a:ln>
        </p:spPr>
      </p:pic>
      <p:sp>
        <p:nvSpPr>
          <p:cNvPr id="10" name="Marcador de pie de página 7"/>
          <p:cNvSpPr>
            <a:spLocks noGrp="1"/>
          </p:cNvSpPr>
          <p:nvPr>
            <p:ph type="ftr" sz="quarter" idx="11"/>
          </p:nvPr>
        </p:nvSpPr>
        <p:spPr>
          <a:xfrm>
            <a:off x="3028950" y="6574212"/>
            <a:ext cx="3086100" cy="207465"/>
          </a:xfrm>
        </p:spPr>
        <p:txBody>
          <a:bodyPr/>
          <a:lstStyle/>
          <a:p>
            <a:r>
              <a:rPr lang="es-MX" dirty="0" smtClean="0">
                <a:solidFill>
                  <a:schemeClr val="tx1"/>
                </a:solidFill>
                <a:latin typeface="Arial" panose="020B0604020202020204" pitchFamily="34" charset="0"/>
                <a:cs typeface="Arial" panose="020B0604020202020204" pitchFamily="34" charset="0"/>
              </a:rPr>
              <a:t>PAPIME 308923</a:t>
            </a:r>
            <a:endParaRPr lang="es-MX"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82449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A0C06C0-5CF2-9D0D-4086-D904F2BF3031}"/>
              </a:ext>
            </a:extLst>
          </p:cNvPr>
          <p:cNvSpPr>
            <a:spLocks noGrp="1"/>
          </p:cNvSpPr>
          <p:nvPr>
            <p:ph type="title"/>
          </p:nvPr>
        </p:nvSpPr>
        <p:spPr>
          <a:xfrm>
            <a:off x="589113" y="726840"/>
            <a:ext cx="7269480" cy="994172"/>
          </a:xfrm>
        </p:spPr>
        <p:txBody>
          <a:bodyPr anchor="ctr"/>
          <a:lstStyle/>
          <a:p>
            <a:pPr algn="ctr"/>
            <a:r>
              <a:rPr lang="es-MX" b="1" dirty="0">
                <a:latin typeface="Calibri" panose="020F0502020204030204" pitchFamily="34" charset="0"/>
                <a:ea typeface="Calibri" panose="020F0502020204030204" pitchFamily="34" charset="0"/>
                <a:cs typeface="Calibri" panose="020F0502020204030204" pitchFamily="34" charset="0"/>
              </a:rPr>
              <a:t>VII. Técnicas </a:t>
            </a:r>
          </a:p>
        </p:txBody>
      </p:sp>
      <p:graphicFrame>
        <p:nvGraphicFramePr>
          <p:cNvPr id="4" name="Marcador de contenido 3">
            <a:extLst>
              <a:ext uri="{FF2B5EF4-FFF2-40B4-BE49-F238E27FC236}">
                <a16:creationId xmlns:a16="http://schemas.microsoft.com/office/drawing/2014/main" xmlns="" id="{69E68562-3B98-A9D4-F060-598E73D9823F}"/>
              </a:ext>
            </a:extLst>
          </p:cNvPr>
          <p:cNvGraphicFramePr>
            <a:graphicFrameLocks noGrp="1"/>
          </p:cNvGraphicFramePr>
          <p:nvPr>
            <p:ph idx="1"/>
            <p:extLst>
              <p:ext uri="{D42A27DB-BD31-4B8C-83A1-F6EECF244321}">
                <p14:modId xmlns:p14="http://schemas.microsoft.com/office/powerpoint/2010/main" val="1757300003"/>
              </p:ext>
            </p:extLst>
          </p:nvPr>
        </p:nvGraphicFramePr>
        <p:xfrm>
          <a:off x="406902" y="2048968"/>
          <a:ext cx="8279898" cy="36166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Imagen 3">
            <a:extLst>
              <a:ext uri="{FF2B5EF4-FFF2-40B4-BE49-F238E27FC236}">
                <a16:creationId xmlns:a16="http://schemas.microsoft.com/office/drawing/2014/main" xmlns="" id="{FC92CCF7-D9EA-4F78-6627-522C4F95368B}"/>
              </a:ext>
            </a:extLst>
          </p:cNvPr>
          <p:cNvPicPr>
            <a:picLocks noChangeAspect="1"/>
          </p:cNvPicPr>
          <p:nvPr/>
        </p:nvPicPr>
        <p:blipFill>
          <a:blip r:embed="rId7"/>
          <a:srcRect/>
          <a:stretch>
            <a:fillRect/>
          </a:stretch>
        </p:blipFill>
        <p:spPr bwMode="auto">
          <a:xfrm>
            <a:off x="0" y="6443663"/>
            <a:ext cx="9144000" cy="414337"/>
          </a:xfrm>
          <a:prstGeom prst="rect">
            <a:avLst/>
          </a:prstGeom>
          <a:noFill/>
          <a:ln w="9525">
            <a:noFill/>
            <a:miter lim="800000"/>
            <a:headEnd/>
            <a:tailEnd/>
          </a:ln>
        </p:spPr>
      </p:pic>
      <p:pic>
        <p:nvPicPr>
          <p:cNvPr id="5" name="Imagen 4">
            <a:extLst>
              <a:ext uri="{FF2B5EF4-FFF2-40B4-BE49-F238E27FC236}">
                <a16:creationId xmlns:a16="http://schemas.microsoft.com/office/drawing/2014/main" xmlns="" id="{6DDC2A77-7179-34AB-4AD2-89821889250F}"/>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029575" y="241301"/>
            <a:ext cx="657225" cy="701674"/>
          </a:xfrm>
          <a:prstGeom prst="rect">
            <a:avLst/>
          </a:prstGeom>
          <a:noFill/>
          <a:ln>
            <a:noFill/>
          </a:ln>
        </p:spPr>
      </p:pic>
      <p:sp>
        <p:nvSpPr>
          <p:cNvPr id="9" name="Marcador de pie de página 7"/>
          <p:cNvSpPr>
            <a:spLocks noGrp="1"/>
          </p:cNvSpPr>
          <p:nvPr>
            <p:ph type="ftr" sz="quarter" idx="11"/>
          </p:nvPr>
        </p:nvSpPr>
        <p:spPr>
          <a:xfrm>
            <a:off x="3028950" y="6574212"/>
            <a:ext cx="3086100" cy="207465"/>
          </a:xfrm>
        </p:spPr>
        <p:txBody>
          <a:bodyPr/>
          <a:lstStyle/>
          <a:p>
            <a:r>
              <a:rPr lang="es-MX" dirty="0" smtClean="0">
                <a:solidFill>
                  <a:schemeClr val="tx1"/>
                </a:solidFill>
                <a:latin typeface="Arial" panose="020B0604020202020204" pitchFamily="34" charset="0"/>
                <a:cs typeface="Arial" panose="020B0604020202020204" pitchFamily="34" charset="0"/>
              </a:rPr>
              <a:t>PAPIME 308923</a:t>
            </a:r>
            <a:endParaRPr lang="es-MX"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39794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6D48F99-8E04-6D19-6832-227ED4E24C71}"/>
              </a:ext>
            </a:extLst>
          </p:cNvPr>
          <p:cNvSpPr>
            <a:spLocks noGrp="1"/>
          </p:cNvSpPr>
          <p:nvPr>
            <p:ph type="title"/>
          </p:nvPr>
        </p:nvSpPr>
        <p:spPr>
          <a:xfrm>
            <a:off x="3828897" y="1337310"/>
            <a:ext cx="4962833" cy="1022509"/>
          </a:xfrm>
        </p:spPr>
        <p:txBody>
          <a:bodyPr>
            <a:normAutofit/>
          </a:bodyPr>
          <a:lstStyle/>
          <a:p>
            <a:r>
              <a:rPr lang="es-MX" sz="2400" b="1" dirty="0">
                <a:latin typeface="Calibri" panose="020F0502020204030204" pitchFamily="34" charset="0"/>
                <a:ea typeface="Calibri" panose="020F0502020204030204" pitchFamily="34" charset="0"/>
                <a:cs typeface="Calibri" panose="020F0502020204030204" pitchFamily="34" charset="0"/>
              </a:rPr>
              <a:t>VIII. Evaluación de la agudeza visual con Optotipo sencillo de la OMS</a:t>
            </a:r>
          </a:p>
        </p:txBody>
      </p:sp>
      <p:sp>
        <p:nvSpPr>
          <p:cNvPr id="3" name="Marcador de contenido 2">
            <a:extLst>
              <a:ext uri="{FF2B5EF4-FFF2-40B4-BE49-F238E27FC236}">
                <a16:creationId xmlns:a16="http://schemas.microsoft.com/office/drawing/2014/main" xmlns="" id="{B2F73668-289B-93CD-E9DA-BAC8D7CDB6B5}"/>
              </a:ext>
            </a:extLst>
          </p:cNvPr>
          <p:cNvSpPr>
            <a:spLocks noGrp="1"/>
          </p:cNvSpPr>
          <p:nvPr>
            <p:ph idx="1"/>
          </p:nvPr>
        </p:nvSpPr>
        <p:spPr>
          <a:xfrm>
            <a:off x="3723967" y="2601118"/>
            <a:ext cx="4944533" cy="3274277"/>
          </a:xfrm>
        </p:spPr>
        <p:txBody>
          <a:bodyPr>
            <a:normAutofit fontScale="62500" lnSpcReduction="20000"/>
          </a:bodyPr>
          <a:lstStyle/>
          <a:p>
            <a:pPr>
              <a:spcAft>
                <a:spcPts val="600"/>
              </a:spcAft>
            </a:pPr>
            <a:r>
              <a:rPr lang="es-MX" b="1" kern="100" dirty="0">
                <a:effectLst/>
                <a:latin typeface="Calibri" panose="020F0502020204030204" pitchFamily="34" charset="0"/>
                <a:ea typeface="Calibri" panose="020F0502020204030204" pitchFamily="34" charset="0"/>
                <a:cs typeface="Calibri" panose="020F0502020204030204" pitchFamily="34" charset="0"/>
              </a:rPr>
              <a:t>Fundamento teórico:</a:t>
            </a:r>
            <a:r>
              <a:rPr lang="es-MX" kern="100" dirty="0">
                <a:effectLst/>
                <a:latin typeface="Calibri" panose="020F0502020204030204" pitchFamily="34" charset="0"/>
                <a:ea typeface="Calibri" panose="020F0502020204030204" pitchFamily="34" charset="0"/>
                <a:cs typeface="Calibri" panose="020F0502020204030204" pitchFamily="34" charset="0"/>
              </a:rPr>
              <a:t> El optotipo sencillo de la OMS permite la valoración de la agudeza visual en un mayor sector poblacional al no ser necesario conocer las letras, como sucede con otros instrumentos.</a:t>
            </a:r>
          </a:p>
          <a:p>
            <a:r>
              <a:rPr lang="es-MX" b="1" dirty="0">
                <a:effectLst/>
                <a:latin typeface="Calibri" panose="020F0502020204030204" pitchFamily="34" charset="0"/>
                <a:ea typeface="Calibri" panose="020F0502020204030204" pitchFamily="34" charset="0"/>
                <a:cs typeface="Calibri" panose="020F0502020204030204" pitchFamily="34" charset="0"/>
              </a:rPr>
              <a:t>Descripción del instrumento:</a:t>
            </a:r>
            <a:r>
              <a:rPr lang="es-MX" dirty="0">
                <a:effectLst/>
                <a:latin typeface="Calibri" panose="020F0502020204030204" pitchFamily="34" charset="0"/>
                <a:ea typeface="Calibri" panose="020F0502020204030204" pitchFamily="34" charset="0"/>
                <a:cs typeface="Calibri" panose="020F0502020204030204" pitchFamily="34" charset="0"/>
              </a:rPr>
              <a:t> El examen que utiliza el Optotipo Sencillo de OMS puede ser utilizado en el primer nivel de atención. Consta de dos tablas optométricas, una para evaluar la visión cercana y otra la lejana, que contienen letras “E” cuyas líneas están orientadas en diferentes direcciones. Éste evalúa la agudeza visual al identificar correctamente la dirección a la cual se dirigen las líneas de la “E”.</a:t>
            </a:r>
          </a:p>
          <a:p>
            <a:endParaRPr lang="es-MX" dirty="0">
              <a:latin typeface="Calibri" panose="020F0502020204030204" pitchFamily="34" charset="0"/>
              <a:ea typeface="Calibri" panose="020F0502020204030204" pitchFamily="34" charset="0"/>
              <a:cs typeface="Calibri" panose="020F0502020204030204" pitchFamily="34" charset="0"/>
            </a:endParaRPr>
          </a:p>
        </p:txBody>
      </p:sp>
      <p:pic>
        <p:nvPicPr>
          <p:cNvPr id="5" name="Imagen 4" descr="Imagen en blanco y negro&#10;&#10;Descripción generada automáticamente con confianza baja">
            <a:extLst>
              <a:ext uri="{FF2B5EF4-FFF2-40B4-BE49-F238E27FC236}">
                <a16:creationId xmlns:a16="http://schemas.microsoft.com/office/drawing/2014/main" xmlns="" id="{B3DF4179-4F94-F6CD-AB69-E07484371958}"/>
              </a:ext>
            </a:extLst>
          </p:cNvPr>
          <p:cNvPicPr>
            <a:picLocks noChangeAspect="1"/>
          </p:cNvPicPr>
          <p:nvPr/>
        </p:nvPicPr>
        <p:blipFill>
          <a:blip r:embed="rId2"/>
          <a:stretch>
            <a:fillRect/>
          </a:stretch>
        </p:blipFill>
        <p:spPr>
          <a:xfrm>
            <a:off x="1496912" y="4944711"/>
            <a:ext cx="971659" cy="930685"/>
          </a:xfrm>
          <a:prstGeom prst="rect">
            <a:avLst/>
          </a:prstGeom>
        </p:spPr>
      </p:pic>
      <p:pic>
        <p:nvPicPr>
          <p:cNvPr id="7" name="Imagen 6" descr="Imagen en blanco y negro&#10;&#10;Descripción generada automáticamente con confianza baja">
            <a:extLst>
              <a:ext uri="{FF2B5EF4-FFF2-40B4-BE49-F238E27FC236}">
                <a16:creationId xmlns:a16="http://schemas.microsoft.com/office/drawing/2014/main" xmlns="" id="{F7B88A58-E782-15BE-A184-73220E70A338}"/>
              </a:ext>
            </a:extLst>
          </p:cNvPr>
          <p:cNvPicPr>
            <a:picLocks noChangeAspect="1"/>
          </p:cNvPicPr>
          <p:nvPr/>
        </p:nvPicPr>
        <p:blipFill>
          <a:blip r:embed="rId3"/>
          <a:stretch>
            <a:fillRect/>
          </a:stretch>
        </p:blipFill>
        <p:spPr>
          <a:xfrm>
            <a:off x="475500" y="1170180"/>
            <a:ext cx="3014483" cy="2955949"/>
          </a:xfrm>
          <a:prstGeom prst="rect">
            <a:avLst/>
          </a:prstGeom>
        </p:spPr>
      </p:pic>
      <p:pic>
        <p:nvPicPr>
          <p:cNvPr id="4" name="Imagen 3">
            <a:extLst>
              <a:ext uri="{FF2B5EF4-FFF2-40B4-BE49-F238E27FC236}">
                <a16:creationId xmlns:a16="http://schemas.microsoft.com/office/drawing/2014/main" xmlns="" id="{A15AB016-6B86-9688-8656-1DEC149A488D}"/>
              </a:ext>
            </a:extLst>
          </p:cNvPr>
          <p:cNvPicPr>
            <a:picLocks noChangeAspect="1"/>
          </p:cNvPicPr>
          <p:nvPr/>
        </p:nvPicPr>
        <p:blipFill>
          <a:blip r:embed="rId4"/>
          <a:srcRect/>
          <a:stretch>
            <a:fillRect/>
          </a:stretch>
        </p:blipFill>
        <p:spPr bwMode="auto">
          <a:xfrm>
            <a:off x="0" y="6443663"/>
            <a:ext cx="9144000" cy="414337"/>
          </a:xfrm>
          <a:prstGeom prst="rect">
            <a:avLst/>
          </a:prstGeom>
          <a:noFill/>
          <a:ln w="9525">
            <a:noFill/>
            <a:miter lim="800000"/>
            <a:headEnd/>
            <a:tailEnd/>
          </a:ln>
        </p:spPr>
      </p:pic>
      <p:pic>
        <p:nvPicPr>
          <p:cNvPr id="6" name="Imagen 4">
            <a:extLst>
              <a:ext uri="{FF2B5EF4-FFF2-40B4-BE49-F238E27FC236}">
                <a16:creationId xmlns:a16="http://schemas.microsoft.com/office/drawing/2014/main" xmlns="" id="{B82DAF47-70C6-C400-1DF5-7F1E4F81C4D6}"/>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29575" y="241301"/>
            <a:ext cx="657225" cy="701674"/>
          </a:xfrm>
          <a:prstGeom prst="rect">
            <a:avLst/>
          </a:prstGeom>
          <a:noFill/>
          <a:ln>
            <a:noFill/>
          </a:ln>
        </p:spPr>
      </p:pic>
      <p:sp>
        <p:nvSpPr>
          <p:cNvPr id="9" name="CuadroTexto 8">
            <a:extLst>
              <a:ext uri="{FF2B5EF4-FFF2-40B4-BE49-F238E27FC236}">
                <a16:creationId xmlns:a16="http://schemas.microsoft.com/office/drawing/2014/main" xmlns="" id="{DF31EAC4-0FD0-39FC-08F2-2A4A247A588A}"/>
              </a:ext>
            </a:extLst>
          </p:cNvPr>
          <p:cNvSpPr txBox="1"/>
          <p:nvPr/>
        </p:nvSpPr>
        <p:spPr>
          <a:xfrm>
            <a:off x="3075088" y="5960879"/>
            <a:ext cx="6068912" cy="414344"/>
          </a:xfrm>
          <a:prstGeom prst="rect">
            <a:avLst/>
          </a:prstGeom>
          <a:noFill/>
        </p:spPr>
        <p:txBody>
          <a:bodyPr wrap="square">
            <a:spAutoFit/>
          </a:bodyPr>
          <a:lstStyle/>
          <a:p>
            <a:pPr>
              <a:lnSpc>
                <a:spcPct val="107000"/>
              </a:lnSpc>
              <a:tabLst>
                <a:tab pos="2295525" algn="l"/>
              </a:tabLst>
            </a:pP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World</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Health</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Organization</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 </a:t>
            </a: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Guidance</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on</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person-centred</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assessment</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and </a:t>
            </a: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pathways</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in </a:t>
            </a: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primary</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care . </a:t>
            </a:r>
            <a:r>
              <a:rPr lang="es-MX" sz="1000" u="sng" kern="0" dirty="0">
                <a:solidFill>
                  <a:srgbClr val="000000"/>
                </a:solidFill>
                <a:latin typeface="Calibri" panose="020F0502020204030204" pitchFamily="34" charset="0"/>
                <a:ea typeface="Calibri" panose="020F0502020204030204" pitchFamily="34" charset="0"/>
                <a:cs typeface="Calibri" panose="020F0502020204030204" pitchFamily="34" charset="0"/>
                <a:hlinkClick r:id="rId6"/>
              </a:rPr>
              <a:t>WHO-Handbook-ICOPE.pdf</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 Consultado el 30 de agosto 2023. </a:t>
            </a:r>
            <a:r>
              <a:rPr lang="es-MX" sz="1000" u="sng" kern="0" dirty="0">
                <a:solidFill>
                  <a:srgbClr val="000000"/>
                </a:solidFill>
                <a:latin typeface="Calibri" panose="020F0502020204030204" pitchFamily="34" charset="0"/>
                <a:ea typeface="Calibri" panose="020F0502020204030204" pitchFamily="34" charset="0"/>
                <a:cs typeface="Calibri" panose="020F0502020204030204" pitchFamily="34" charset="0"/>
                <a:hlinkClick r:id="rId7"/>
              </a:rPr>
              <a:t>https://apps.who.int/iris/handle/10665/326843</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 </a:t>
            </a:r>
            <a:endParaRPr lang="es-MX" sz="1000" kern="100" dirty="0">
              <a:latin typeface="Calibri" panose="020F0502020204030204" pitchFamily="34" charset="0"/>
              <a:ea typeface="Calibri" panose="020F0502020204030204" pitchFamily="34" charset="0"/>
              <a:cs typeface="Calibri" panose="020F0502020204030204" pitchFamily="34" charset="0"/>
            </a:endParaRPr>
          </a:p>
        </p:txBody>
      </p:sp>
      <p:sp>
        <p:nvSpPr>
          <p:cNvPr id="12" name="Marcador de pie de página 7"/>
          <p:cNvSpPr>
            <a:spLocks noGrp="1"/>
          </p:cNvSpPr>
          <p:nvPr>
            <p:ph type="ftr" sz="quarter" idx="11"/>
          </p:nvPr>
        </p:nvSpPr>
        <p:spPr>
          <a:xfrm>
            <a:off x="3028950" y="6574212"/>
            <a:ext cx="3086100" cy="207465"/>
          </a:xfrm>
        </p:spPr>
        <p:txBody>
          <a:bodyPr/>
          <a:lstStyle/>
          <a:p>
            <a:r>
              <a:rPr lang="es-MX" dirty="0" smtClean="0">
                <a:solidFill>
                  <a:schemeClr val="tx1"/>
                </a:solidFill>
                <a:latin typeface="Arial" panose="020B0604020202020204" pitchFamily="34" charset="0"/>
                <a:cs typeface="Arial" panose="020B0604020202020204" pitchFamily="34" charset="0"/>
              </a:rPr>
              <a:t>PAPIME 308923</a:t>
            </a:r>
            <a:endParaRPr lang="es-MX"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92559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6D48F99-8E04-6D19-6832-227ED4E24C71}"/>
              </a:ext>
            </a:extLst>
          </p:cNvPr>
          <p:cNvSpPr>
            <a:spLocks noGrp="1"/>
          </p:cNvSpPr>
          <p:nvPr>
            <p:ph type="title"/>
          </p:nvPr>
        </p:nvSpPr>
        <p:spPr/>
        <p:txBody>
          <a:bodyPr>
            <a:normAutofit/>
          </a:bodyPr>
          <a:lstStyle/>
          <a:p>
            <a:r>
              <a:rPr lang="es-MX" sz="4000" b="1" dirty="0">
                <a:latin typeface="Calibri" panose="020F0502020204030204" pitchFamily="34" charset="0"/>
                <a:ea typeface="Calibri" panose="020F0502020204030204" pitchFamily="34" charset="0"/>
                <a:cs typeface="Calibri" panose="020F0502020204030204" pitchFamily="34" charset="0"/>
              </a:rPr>
              <a:t>VIII. Evaluación de la agudeza visual con Optotipo sencillo de la OMS</a:t>
            </a:r>
          </a:p>
        </p:txBody>
      </p:sp>
      <p:sp>
        <p:nvSpPr>
          <p:cNvPr id="3" name="Marcador de contenido 2">
            <a:extLst>
              <a:ext uri="{FF2B5EF4-FFF2-40B4-BE49-F238E27FC236}">
                <a16:creationId xmlns:a16="http://schemas.microsoft.com/office/drawing/2014/main" xmlns="" id="{B2F73668-289B-93CD-E9DA-BAC8D7CDB6B5}"/>
              </a:ext>
            </a:extLst>
          </p:cNvPr>
          <p:cNvSpPr>
            <a:spLocks noGrp="1"/>
          </p:cNvSpPr>
          <p:nvPr>
            <p:ph idx="1"/>
          </p:nvPr>
        </p:nvSpPr>
        <p:spPr/>
        <p:txBody>
          <a:bodyPr>
            <a:normAutofit/>
          </a:bodyPr>
          <a:lstStyle/>
          <a:p>
            <a:pPr>
              <a:lnSpc>
                <a:spcPct val="107000"/>
              </a:lnSpc>
              <a:spcAft>
                <a:spcPts val="600"/>
              </a:spcAft>
            </a:pPr>
            <a:r>
              <a:rPr lang="es-MX" sz="1800" b="1" kern="100" dirty="0">
                <a:latin typeface="Calibri" panose="020F0502020204030204" pitchFamily="34" charset="0"/>
                <a:ea typeface="Calibri" panose="020F0502020204030204" pitchFamily="34" charset="0"/>
                <a:cs typeface="Calibri" panose="020F0502020204030204" pitchFamily="34" charset="0"/>
              </a:rPr>
              <a:t>Tiempo aproximado de aplicación:</a:t>
            </a:r>
            <a:r>
              <a:rPr lang="es-MX" sz="1800" kern="100" dirty="0">
                <a:latin typeface="Calibri" panose="020F0502020204030204" pitchFamily="34" charset="0"/>
                <a:ea typeface="Calibri" panose="020F0502020204030204" pitchFamily="34" charset="0"/>
                <a:cs typeface="Calibri" panose="020F0502020204030204" pitchFamily="34" charset="0"/>
              </a:rPr>
              <a:t> 10 minutos</a:t>
            </a:r>
          </a:p>
          <a:p>
            <a:pPr>
              <a:lnSpc>
                <a:spcPct val="107000"/>
              </a:lnSpc>
              <a:spcAft>
                <a:spcPts val="600"/>
              </a:spcAft>
            </a:pPr>
            <a:r>
              <a:rPr lang="es-MX" sz="1800" b="1" kern="100" dirty="0">
                <a:latin typeface="Calibri" panose="020F0502020204030204" pitchFamily="34" charset="0"/>
                <a:ea typeface="Calibri" panose="020F0502020204030204" pitchFamily="34" charset="0"/>
                <a:cs typeface="Calibri" panose="020F0502020204030204" pitchFamily="34" charset="0"/>
              </a:rPr>
              <a:t>Material requerido:</a:t>
            </a:r>
            <a:r>
              <a:rPr lang="es-MX" sz="1800" kern="100" dirty="0">
                <a:latin typeface="Calibri" panose="020F0502020204030204" pitchFamily="34" charset="0"/>
                <a:ea typeface="Calibri" panose="020F0502020204030204" pitchFamily="34" charset="0"/>
                <a:cs typeface="Calibri" panose="020F0502020204030204" pitchFamily="34" charset="0"/>
              </a:rPr>
              <a:t> Optotipo Sencillo de la OMS para visión cercana y lejana, cinta métrica o flexómetro, papel, lápiz, formato impreso, goma</a:t>
            </a:r>
          </a:p>
          <a:p>
            <a:pPr>
              <a:lnSpc>
                <a:spcPct val="107000"/>
              </a:lnSpc>
              <a:spcAft>
                <a:spcPts val="600"/>
              </a:spcAft>
            </a:pPr>
            <a:r>
              <a:rPr lang="es-MX" sz="1800" b="1" kern="100" dirty="0">
                <a:latin typeface="Calibri" panose="020F0502020204030204" pitchFamily="34" charset="0"/>
                <a:ea typeface="Calibri" panose="020F0502020204030204" pitchFamily="34" charset="0"/>
                <a:cs typeface="Calibri" panose="020F0502020204030204" pitchFamily="34" charset="0"/>
              </a:rPr>
              <a:t>Espacio físico recomendado:</a:t>
            </a:r>
            <a:r>
              <a:rPr lang="es-MX" sz="1800" kern="100" dirty="0">
                <a:latin typeface="Calibri" panose="020F0502020204030204" pitchFamily="34" charset="0"/>
                <a:ea typeface="Calibri" panose="020F0502020204030204" pitchFamily="34" charset="0"/>
                <a:cs typeface="Calibri" panose="020F0502020204030204" pitchFamily="34" charset="0"/>
              </a:rPr>
              <a:t> Privado, ventilado, iluminado y libre de distracciones.</a:t>
            </a:r>
          </a:p>
        </p:txBody>
      </p:sp>
      <p:pic>
        <p:nvPicPr>
          <p:cNvPr id="5" name="Imagen 4">
            <a:extLst>
              <a:ext uri="{FF2B5EF4-FFF2-40B4-BE49-F238E27FC236}">
                <a16:creationId xmlns:a16="http://schemas.microsoft.com/office/drawing/2014/main" xmlns="" id="{E383C4BE-0CDF-4B6A-E799-6A1032B04B67}"/>
              </a:ext>
            </a:extLst>
          </p:cNvPr>
          <p:cNvPicPr>
            <a:picLocks noChangeAspect="1"/>
          </p:cNvPicPr>
          <p:nvPr/>
        </p:nvPicPr>
        <p:blipFill>
          <a:blip r:embed="rId2"/>
          <a:stretch>
            <a:fillRect/>
          </a:stretch>
        </p:blipFill>
        <p:spPr>
          <a:xfrm>
            <a:off x="2247506" y="3951428"/>
            <a:ext cx="4648987" cy="1941983"/>
          </a:xfrm>
          <a:prstGeom prst="rect">
            <a:avLst/>
          </a:prstGeom>
        </p:spPr>
      </p:pic>
      <p:pic>
        <p:nvPicPr>
          <p:cNvPr id="4" name="Imagen 3">
            <a:extLst>
              <a:ext uri="{FF2B5EF4-FFF2-40B4-BE49-F238E27FC236}">
                <a16:creationId xmlns:a16="http://schemas.microsoft.com/office/drawing/2014/main" xmlns="" id="{CA8B7790-4E58-DF49-CFCB-7F159A493C93}"/>
              </a:ext>
            </a:extLst>
          </p:cNvPr>
          <p:cNvPicPr>
            <a:picLocks noChangeAspect="1"/>
          </p:cNvPicPr>
          <p:nvPr/>
        </p:nvPicPr>
        <p:blipFill>
          <a:blip r:embed="rId3"/>
          <a:srcRect/>
          <a:stretch>
            <a:fillRect/>
          </a:stretch>
        </p:blipFill>
        <p:spPr bwMode="auto">
          <a:xfrm>
            <a:off x="0" y="6443663"/>
            <a:ext cx="9144000" cy="414337"/>
          </a:xfrm>
          <a:prstGeom prst="rect">
            <a:avLst/>
          </a:prstGeom>
          <a:noFill/>
          <a:ln w="9525">
            <a:noFill/>
            <a:miter lim="800000"/>
            <a:headEnd/>
            <a:tailEnd/>
          </a:ln>
        </p:spPr>
      </p:pic>
      <p:pic>
        <p:nvPicPr>
          <p:cNvPr id="6" name="Imagen 4">
            <a:extLst>
              <a:ext uri="{FF2B5EF4-FFF2-40B4-BE49-F238E27FC236}">
                <a16:creationId xmlns:a16="http://schemas.microsoft.com/office/drawing/2014/main" xmlns="" id="{15EE07B8-532C-3179-8C29-65A8D548A331}"/>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29575" y="241301"/>
            <a:ext cx="657225" cy="701674"/>
          </a:xfrm>
          <a:prstGeom prst="rect">
            <a:avLst/>
          </a:prstGeom>
          <a:noFill/>
          <a:ln>
            <a:noFill/>
          </a:ln>
        </p:spPr>
      </p:pic>
      <p:sp>
        <p:nvSpPr>
          <p:cNvPr id="7" name="CuadroTexto 6">
            <a:extLst>
              <a:ext uri="{FF2B5EF4-FFF2-40B4-BE49-F238E27FC236}">
                <a16:creationId xmlns:a16="http://schemas.microsoft.com/office/drawing/2014/main" xmlns="" id="{7AF7B92F-8174-B7A1-010E-18FB1485BEA2}"/>
              </a:ext>
            </a:extLst>
          </p:cNvPr>
          <p:cNvSpPr txBox="1"/>
          <p:nvPr/>
        </p:nvSpPr>
        <p:spPr>
          <a:xfrm>
            <a:off x="3075088" y="5960879"/>
            <a:ext cx="6068912" cy="414344"/>
          </a:xfrm>
          <a:prstGeom prst="rect">
            <a:avLst/>
          </a:prstGeom>
          <a:noFill/>
        </p:spPr>
        <p:txBody>
          <a:bodyPr wrap="square">
            <a:spAutoFit/>
          </a:bodyPr>
          <a:lstStyle/>
          <a:p>
            <a:pPr>
              <a:lnSpc>
                <a:spcPct val="107000"/>
              </a:lnSpc>
              <a:tabLst>
                <a:tab pos="2295525" algn="l"/>
              </a:tabLst>
            </a:pP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World</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Health</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Organization</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 </a:t>
            </a: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Guidance</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on</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person-centred</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assessment</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and </a:t>
            </a: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pathways</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in </a:t>
            </a: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primary</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care . </a:t>
            </a:r>
            <a:r>
              <a:rPr lang="es-MX" sz="1000" u="sng" kern="0" dirty="0">
                <a:solidFill>
                  <a:srgbClr val="000000"/>
                </a:solidFill>
                <a:latin typeface="Calibri" panose="020F0502020204030204" pitchFamily="34" charset="0"/>
                <a:ea typeface="Calibri" panose="020F0502020204030204" pitchFamily="34" charset="0"/>
                <a:cs typeface="Calibri" panose="020F0502020204030204" pitchFamily="34" charset="0"/>
                <a:hlinkClick r:id="rId5"/>
              </a:rPr>
              <a:t>WHO-Handbook-ICOPE.pdf</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 Consultado el 30 de agosto 2023. </a:t>
            </a:r>
            <a:r>
              <a:rPr lang="es-MX" sz="1000" u="sng" kern="0" dirty="0">
                <a:solidFill>
                  <a:srgbClr val="000000"/>
                </a:solidFill>
                <a:latin typeface="Calibri" panose="020F0502020204030204" pitchFamily="34" charset="0"/>
                <a:ea typeface="Calibri" panose="020F0502020204030204" pitchFamily="34" charset="0"/>
                <a:cs typeface="Calibri" panose="020F0502020204030204" pitchFamily="34" charset="0"/>
                <a:hlinkClick r:id="rId6"/>
              </a:rPr>
              <a:t>https://apps.who.int/iris/handle/10665/326843</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 </a:t>
            </a:r>
            <a:endParaRPr lang="es-MX" sz="1000" kern="100" dirty="0">
              <a:latin typeface="Calibri" panose="020F0502020204030204" pitchFamily="34" charset="0"/>
              <a:ea typeface="Calibri" panose="020F0502020204030204" pitchFamily="34" charset="0"/>
              <a:cs typeface="Calibri" panose="020F0502020204030204" pitchFamily="34" charset="0"/>
            </a:endParaRPr>
          </a:p>
        </p:txBody>
      </p:sp>
      <p:sp>
        <p:nvSpPr>
          <p:cNvPr id="11" name="Marcador de pie de página 7"/>
          <p:cNvSpPr>
            <a:spLocks noGrp="1"/>
          </p:cNvSpPr>
          <p:nvPr>
            <p:ph type="ftr" sz="quarter" idx="11"/>
          </p:nvPr>
        </p:nvSpPr>
        <p:spPr>
          <a:xfrm>
            <a:off x="3028950" y="6574212"/>
            <a:ext cx="3086100" cy="207465"/>
          </a:xfrm>
        </p:spPr>
        <p:txBody>
          <a:bodyPr/>
          <a:lstStyle/>
          <a:p>
            <a:r>
              <a:rPr lang="es-MX" dirty="0" smtClean="0">
                <a:solidFill>
                  <a:schemeClr val="tx1"/>
                </a:solidFill>
                <a:latin typeface="Arial" panose="020B0604020202020204" pitchFamily="34" charset="0"/>
                <a:cs typeface="Arial" panose="020B0604020202020204" pitchFamily="34" charset="0"/>
              </a:rPr>
              <a:t>PAPIME 308923</a:t>
            </a:r>
            <a:endParaRPr lang="es-MX"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95382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FA33DEE-74D0-B02C-0195-FF59C7F3478B}"/>
              </a:ext>
            </a:extLst>
          </p:cNvPr>
          <p:cNvSpPr>
            <a:spLocks noGrp="1"/>
          </p:cNvSpPr>
          <p:nvPr>
            <p:ph type="title"/>
          </p:nvPr>
        </p:nvSpPr>
        <p:spPr>
          <a:xfrm>
            <a:off x="534924" y="465634"/>
            <a:ext cx="7269480" cy="445208"/>
          </a:xfrm>
        </p:spPr>
        <p:txBody>
          <a:bodyPr anchor="ctr">
            <a:noAutofit/>
          </a:bodyPr>
          <a:lstStyle/>
          <a:p>
            <a:pPr algn="ctr"/>
            <a:r>
              <a:rPr lang="es-MX" sz="3600" b="1" dirty="0">
                <a:latin typeface="Calibri" panose="020F0502020204030204" pitchFamily="34" charset="0"/>
                <a:ea typeface="Calibri" panose="020F0502020204030204" pitchFamily="34" charset="0"/>
                <a:cs typeface="Calibri" panose="020F0502020204030204" pitchFamily="34" charset="0"/>
              </a:rPr>
              <a:t>VIII. 1. Protocolo de aplicación </a:t>
            </a:r>
          </a:p>
        </p:txBody>
      </p:sp>
      <p:sp>
        <p:nvSpPr>
          <p:cNvPr id="3" name="Marcador de contenido 2">
            <a:extLst>
              <a:ext uri="{FF2B5EF4-FFF2-40B4-BE49-F238E27FC236}">
                <a16:creationId xmlns:a16="http://schemas.microsoft.com/office/drawing/2014/main" xmlns="" id="{B7B75655-7916-D8BF-E4E0-7C9CF515F48F}"/>
              </a:ext>
            </a:extLst>
          </p:cNvPr>
          <p:cNvSpPr>
            <a:spLocks noGrp="1"/>
          </p:cNvSpPr>
          <p:nvPr>
            <p:ph idx="1"/>
          </p:nvPr>
        </p:nvSpPr>
        <p:spPr>
          <a:xfrm>
            <a:off x="228374" y="1184224"/>
            <a:ext cx="8690772" cy="5227306"/>
          </a:xfrm>
        </p:spPr>
        <p:txBody>
          <a:bodyPr>
            <a:noAutofit/>
          </a:bodyPr>
          <a:lstStyle/>
          <a:p>
            <a:pPr marL="257175" indent="-257175">
              <a:lnSpc>
                <a:spcPct val="107000"/>
              </a:lnSpc>
              <a:buFont typeface="+mj-lt"/>
              <a:buAutoNum type="arabicPeriod"/>
            </a:pPr>
            <a:r>
              <a:rPr lang="es-MX" sz="1400" kern="100" dirty="0">
                <a:latin typeface="Calibri" panose="020F0502020204030204" pitchFamily="34" charset="0"/>
                <a:ea typeface="Calibri" panose="020F0502020204030204" pitchFamily="34" charset="0"/>
                <a:cs typeface="Calibri" panose="020F0502020204030204" pitchFamily="34" charset="0"/>
              </a:rPr>
              <a:t>Marque la distancia de 1.5 y 3 metros a partir del optotipo en donde se colocará la silla de exploración</a:t>
            </a:r>
          </a:p>
          <a:p>
            <a:pPr marL="257175" indent="-257175">
              <a:lnSpc>
                <a:spcPct val="107000"/>
              </a:lnSpc>
              <a:buFont typeface="+mj-lt"/>
              <a:buAutoNum type="arabicPeriod"/>
            </a:pPr>
            <a:r>
              <a:rPr lang="es-MX" sz="1400" kern="100" dirty="0">
                <a:latin typeface="Calibri" panose="020F0502020204030204" pitchFamily="34" charset="0"/>
                <a:ea typeface="Calibri" panose="020F0502020204030204" pitchFamily="34" charset="0"/>
                <a:cs typeface="Calibri" panose="020F0502020204030204" pitchFamily="34" charset="0"/>
              </a:rPr>
              <a:t>El espacio donde se realice la prueba deberá ser bien iluminado y ventilado.</a:t>
            </a:r>
          </a:p>
          <a:p>
            <a:pPr marL="257175" indent="-257175">
              <a:lnSpc>
                <a:spcPct val="107000"/>
              </a:lnSpc>
              <a:buFont typeface="+mj-lt"/>
              <a:buAutoNum type="arabicPeriod"/>
            </a:pPr>
            <a:r>
              <a:rPr lang="es-MX" sz="1400" kern="100" dirty="0">
                <a:latin typeface="Calibri" panose="020F0502020204030204" pitchFamily="34" charset="0"/>
                <a:ea typeface="Calibri" panose="020F0502020204030204" pitchFamily="34" charset="0"/>
                <a:cs typeface="Calibri" panose="020F0502020204030204" pitchFamily="34" charset="0"/>
              </a:rPr>
              <a:t>Pedir a la persona que se siente en la silla de exploración. Primero se evaluará la Visión a Distancia </a:t>
            </a:r>
          </a:p>
          <a:p>
            <a:pPr marL="257175" indent="-257175">
              <a:lnSpc>
                <a:spcPct val="107000"/>
              </a:lnSpc>
              <a:buFont typeface="+mj-lt"/>
              <a:buAutoNum type="arabicPeriod"/>
            </a:pPr>
            <a:r>
              <a:rPr lang="es-MX" sz="1400" kern="100" dirty="0">
                <a:latin typeface="Calibri" panose="020F0502020204030204" pitchFamily="34" charset="0"/>
                <a:ea typeface="Calibri" panose="020F0502020204030204" pitchFamily="34" charset="0"/>
                <a:cs typeface="Calibri" panose="020F0502020204030204" pitchFamily="34" charset="0"/>
              </a:rPr>
              <a:t>Demostrar a la persona el objetivo y cómo es que se hace la prueba. Valorar un ojo a la vez.</a:t>
            </a:r>
          </a:p>
          <a:p>
            <a:pPr marL="257175" indent="-257175">
              <a:lnSpc>
                <a:spcPct val="107000"/>
              </a:lnSpc>
              <a:buFont typeface="+mj-lt"/>
              <a:buAutoNum type="arabicPeriod"/>
            </a:pPr>
            <a:r>
              <a:rPr lang="es-MX" sz="1400" kern="100" dirty="0">
                <a:latin typeface="Calibri" panose="020F0502020204030204" pitchFamily="34" charset="0"/>
                <a:ea typeface="Calibri" panose="020F0502020204030204" pitchFamily="34" charset="0"/>
                <a:cs typeface="Calibri" panose="020F0502020204030204" pitchFamily="34" charset="0"/>
              </a:rPr>
              <a:t>Colocar la cartilla a la altura de los ojos de la persona a 3 metros de distancia, iniciaremos “E” pequeñas. Si la persona reconoce la dirección de al menos tres de las cuatro “E” pequeñas SUPERA la prueba de visión a distancia (la visión es 6/18)</a:t>
            </a:r>
          </a:p>
          <a:p>
            <a:pPr marL="257175" indent="-257175">
              <a:lnSpc>
                <a:spcPct val="107000"/>
              </a:lnSpc>
              <a:buFont typeface="+mj-lt"/>
              <a:buAutoNum type="arabicPeriod"/>
            </a:pPr>
            <a:r>
              <a:rPr lang="es-MX" sz="1400" kern="100" dirty="0">
                <a:latin typeface="Calibri" panose="020F0502020204030204" pitchFamily="34" charset="0"/>
                <a:ea typeface="Calibri" panose="020F0502020204030204" pitchFamily="34" charset="0"/>
                <a:cs typeface="Calibri" panose="020F0502020204030204" pitchFamily="34" charset="0"/>
              </a:rPr>
              <a:t>Si la persona no ve al menos “E” pequeñas, intentaremos las “E” grandes a la misma distancia. Si la persona reconoce al menos tres de las cuatro “E” grandes SUPERA</a:t>
            </a:r>
            <a:r>
              <a:rPr lang="es-MX" sz="1400" kern="100" dirty="0">
                <a:solidFill>
                  <a:srgbClr val="FF0000"/>
                </a:solidFill>
                <a:latin typeface="Calibri" panose="020F0502020204030204" pitchFamily="34" charset="0"/>
                <a:ea typeface="Calibri" panose="020F0502020204030204" pitchFamily="34" charset="0"/>
                <a:cs typeface="Calibri" panose="020F0502020204030204" pitchFamily="34" charset="0"/>
              </a:rPr>
              <a:t> </a:t>
            </a:r>
            <a:r>
              <a:rPr lang="es-MX" sz="1400" kern="100" dirty="0">
                <a:latin typeface="Calibri" panose="020F0502020204030204" pitchFamily="34" charset="0"/>
                <a:ea typeface="Calibri" panose="020F0502020204030204" pitchFamily="34" charset="0"/>
                <a:cs typeface="Calibri" panose="020F0502020204030204" pitchFamily="34" charset="0"/>
              </a:rPr>
              <a:t>la prueba de visión a distancia (la visión es 6/60).</a:t>
            </a:r>
          </a:p>
          <a:p>
            <a:pPr marL="257175" indent="-257175">
              <a:lnSpc>
                <a:spcPct val="107000"/>
              </a:lnSpc>
              <a:buFont typeface="+mj-lt"/>
              <a:buAutoNum type="arabicPeriod"/>
            </a:pPr>
            <a:r>
              <a:rPr lang="es-MX" sz="1400" kern="100" dirty="0">
                <a:latin typeface="Calibri" panose="020F0502020204030204" pitchFamily="34" charset="0"/>
                <a:ea typeface="Calibri" panose="020F0502020204030204" pitchFamily="34" charset="0"/>
                <a:cs typeface="Calibri" panose="020F0502020204030204" pitchFamily="34" charset="0"/>
              </a:rPr>
              <a:t>Si la persona no ve al menos “E” grandes, intentaremos las “E” grandes a una distancia de 1.5 m. Si la persona reconoce al menos tres de las cuatro “E” grandes SUPERA la prueba de visión a distancia (la visión es 3/60).</a:t>
            </a:r>
          </a:p>
          <a:p>
            <a:pPr marL="257175" indent="-257175">
              <a:lnSpc>
                <a:spcPct val="107000"/>
              </a:lnSpc>
              <a:buFont typeface="+mj-lt"/>
              <a:buAutoNum type="arabicPeriod"/>
            </a:pPr>
            <a:r>
              <a:rPr lang="es-MX" sz="1400" kern="100" dirty="0">
                <a:latin typeface="Calibri" panose="020F0502020204030204" pitchFamily="34" charset="0"/>
                <a:ea typeface="Calibri" panose="020F0502020204030204" pitchFamily="34" charset="0"/>
                <a:cs typeface="Calibri" panose="020F0502020204030204" pitchFamily="34" charset="0"/>
              </a:rPr>
              <a:t>Continuaremos evaluando la Visión Cercana.  Se le da a la persona el Optotipo para Visión Cercana para que lo sostenga </a:t>
            </a:r>
          </a:p>
          <a:p>
            <a:pPr marL="257175" indent="-257175">
              <a:lnSpc>
                <a:spcPct val="107000"/>
              </a:lnSpc>
              <a:spcAft>
                <a:spcPts val="600"/>
              </a:spcAft>
              <a:buFont typeface="+mj-lt"/>
              <a:buAutoNum type="arabicPeriod"/>
            </a:pPr>
            <a:r>
              <a:rPr lang="es-MX" sz="1400" kern="100" dirty="0">
                <a:latin typeface="Calibri" panose="020F0502020204030204" pitchFamily="34" charset="0"/>
                <a:ea typeface="Calibri" panose="020F0502020204030204" pitchFamily="34" charset="0"/>
                <a:cs typeface="Calibri" panose="020F0502020204030204" pitchFamily="34" charset="0"/>
              </a:rPr>
              <a:t>Iniciaremos con las “E” grandes. Si la persona ve al menos “E” grandes SUPERA la prueba de visión cercana. Si no, se le pide que se coloque lentes para leer, si la persona no ve al menos “E” grandes NO SUPERA la prueba de visión cercana y requiere de una evaluación Oftalmológica. </a:t>
            </a:r>
          </a:p>
          <a:p>
            <a:pPr marL="257175" indent="-257175">
              <a:lnSpc>
                <a:spcPct val="107000"/>
              </a:lnSpc>
              <a:spcAft>
                <a:spcPts val="600"/>
              </a:spcAft>
              <a:buFont typeface="+mj-lt"/>
              <a:buAutoNum type="arabicPeriod"/>
            </a:pPr>
            <a:r>
              <a:rPr lang="es-MX" sz="1400" dirty="0">
                <a:latin typeface="Calibri" panose="020F0502020204030204" pitchFamily="34" charset="0"/>
                <a:ea typeface="Calibri" panose="020F0502020204030204" pitchFamily="34" charset="0"/>
                <a:cs typeface="Calibri" panose="020F0502020204030204" pitchFamily="34" charset="0"/>
              </a:rPr>
              <a:t>Registrar los resultados en el formato</a:t>
            </a:r>
          </a:p>
        </p:txBody>
      </p:sp>
      <p:pic>
        <p:nvPicPr>
          <p:cNvPr id="4" name="Imagen 3">
            <a:extLst>
              <a:ext uri="{FF2B5EF4-FFF2-40B4-BE49-F238E27FC236}">
                <a16:creationId xmlns:a16="http://schemas.microsoft.com/office/drawing/2014/main" xmlns="" id="{24FAD802-15BB-D99F-5CF1-62410645F648}"/>
              </a:ext>
            </a:extLst>
          </p:cNvPr>
          <p:cNvPicPr>
            <a:picLocks noChangeAspect="1"/>
          </p:cNvPicPr>
          <p:nvPr/>
        </p:nvPicPr>
        <p:blipFill>
          <a:blip r:embed="rId2"/>
          <a:srcRect/>
          <a:stretch>
            <a:fillRect/>
          </a:stretch>
        </p:blipFill>
        <p:spPr bwMode="auto">
          <a:xfrm>
            <a:off x="0" y="6443663"/>
            <a:ext cx="9144000" cy="414337"/>
          </a:xfrm>
          <a:prstGeom prst="rect">
            <a:avLst/>
          </a:prstGeom>
          <a:noFill/>
          <a:ln w="9525">
            <a:noFill/>
            <a:miter lim="800000"/>
            <a:headEnd/>
            <a:tailEnd/>
          </a:ln>
        </p:spPr>
      </p:pic>
      <p:pic>
        <p:nvPicPr>
          <p:cNvPr id="5" name="Imagen 4">
            <a:extLst>
              <a:ext uri="{FF2B5EF4-FFF2-40B4-BE49-F238E27FC236}">
                <a16:creationId xmlns:a16="http://schemas.microsoft.com/office/drawing/2014/main" xmlns="" id="{B92BC183-2FB0-6906-3B09-40AC64687F0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9575" y="241301"/>
            <a:ext cx="657225" cy="701674"/>
          </a:xfrm>
          <a:prstGeom prst="rect">
            <a:avLst/>
          </a:prstGeom>
          <a:noFill/>
          <a:ln>
            <a:noFill/>
          </a:ln>
        </p:spPr>
      </p:pic>
      <p:sp>
        <p:nvSpPr>
          <p:cNvPr id="9" name="Marcador de pie de página 7"/>
          <p:cNvSpPr>
            <a:spLocks noGrp="1"/>
          </p:cNvSpPr>
          <p:nvPr>
            <p:ph type="ftr" sz="quarter" idx="11"/>
          </p:nvPr>
        </p:nvSpPr>
        <p:spPr>
          <a:xfrm>
            <a:off x="3028950" y="6574212"/>
            <a:ext cx="3086100" cy="207465"/>
          </a:xfrm>
        </p:spPr>
        <p:txBody>
          <a:bodyPr/>
          <a:lstStyle/>
          <a:p>
            <a:r>
              <a:rPr lang="es-MX" dirty="0" smtClean="0">
                <a:solidFill>
                  <a:schemeClr val="tx1"/>
                </a:solidFill>
                <a:latin typeface="Arial" panose="020B0604020202020204" pitchFamily="34" charset="0"/>
                <a:cs typeface="Arial" panose="020B0604020202020204" pitchFamily="34" charset="0"/>
              </a:rPr>
              <a:t>PAPIME 308923</a:t>
            </a:r>
            <a:endParaRPr lang="es-MX"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96315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2BAC18F-3BF3-87FF-2421-D3031861F268}"/>
              </a:ext>
            </a:extLst>
          </p:cNvPr>
          <p:cNvSpPr>
            <a:spLocks noGrp="1"/>
          </p:cNvSpPr>
          <p:nvPr>
            <p:ph type="title"/>
          </p:nvPr>
        </p:nvSpPr>
        <p:spPr>
          <a:xfrm>
            <a:off x="348033" y="646124"/>
            <a:ext cx="3894686" cy="994172"/>
          </a:xfrm>
        </p:spPr>
        <p:txBody>
          <a:bodyPr anchor="ctr">
            <a:noAutofit/>
          </a:bodyPr>
          <a:lstStyle/>
          <a:p>
            <a:r>
              <a:rPr lang="es-MX" sz="3200" b="1" dirty="0">
                <a:latin typeface="Calibri" panose="020F0502020204030204" pitchFamily="34" charset="0"/>
                <a:ea typeface="Calibri" panose="020F0502020204030204" pitchFamily="34" charset="0"/>
                <a:cs typeface="Calibri" panose="020F0502020204030204" pitchFamily="34" charset="0"/>
              </a:rPr>
              <a:t>VIII. 2. Formato de registro </a:t>
            </a:r>
          </a:p>
        </p:txBody>
      </p:sp>
      <p:pic>
        <p:nvPicPr>
          <p:cNvPr id="4" name="Imagen 3">
            <a:extLst>
              <a:ext uri="{FF2B5EF4-FFF2-40B4-BE49-F238E27FC236}">
                <a16:creationId xmlns:a16="http://schemas.microsoft.com/office/drawing/2014/main" xmlns="" id="{3CF5DDE6-7425-92E4-D246-BAE9BBAA82C0}"/>
              </a:ext>
            </a:extLst>
          </p:cNvPr>
          <p:cNvPicPr>
            <a:picLocks noChangeAspect="1"/>
          </p:cNvPicPr>
          <p:nvPr/>
        </p:nvPicPr>
        <p:blipFill>
          <a:blip r:embed="rId2"/>
          <a:srcRect/>
          <a:stretch>
            <a:fillRect/>
          </a:stretch>
        </p:blipFill>
        <p:spPr bwMode="auto">
          <a:xfrm>
            <a:off x="0" y="6443663"/>
            <a:ext cx="9144000" cy="414337"/>
          </a:xfrm>
          <a:prstGeom prst="rect">
            <a:avLst/>
          </a:prstGeom>
          <a:noFill/>
          <a:ln w="9525">
            <a:noFill/>
            <a:miter lim="800000"/>
            <a:headEnd/>
            <a:tailEnd/>
          </a:ln>
        </p:spPr>
      </p:pic>
      <p:pic>
        <p:nvPicPr>
          <p:cNvPr id="5" name="Imagen 4">
            <a:extLst>
              <a:ext uri="{FF2B5EF4-FFF2-40B4-BE49-F238E27FC236}">
                <a16:creationId xmlns:a16="http://schemas.microsoft.com/office/drawing/2014/main" xmlns="" id="{523423BC-CFA2-9C10-3AB6-6AAE0D5E0971}"/>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9575" y="241301"/>
            <a:ext cx="657225" cy="701674"/>
          </a:xfrm>
          <a:prstGeom prst="rect">
            <a:avLst/>
          </a:prstGeom>
          <a:noFill/>
          <a:ln>
            <a:noFill/>
          </a:ln>
        </p:spPr>
      </p:pic>
      <p:pic>
        <p:nvPicPr>
          <p:cNvPr id="9" name="Imagen 8">
            <a:extLst>
              <a:ext uri="{FF2B5EF4-FFF2-40B4-BE49-F238E27FC236}">
                <a16:creationId xmlns:a16="http://schemas.microsoft.com/office/drawing/2014/main" xmlns="" id="{BEF83874-A8C0-FCF6-ED3F-2BF98270471F}"/>
              </a:ext>
            </a:extLst>
          </p:cNvPr>
          <p:cNvPicPr>
            <a:picLocks noChangeAspect="1"/>
          </p:cNvPicPr>
          <p:nvPr/>
        </p:nvPicPr>
        <p:blipFill>
          <a:blip r:embed="rId4"/>
          <a:stretch>
            <a:fillRect/>
          </a:stretch>
        </p:blipFill>
        <p:spPr>
          <a:xfrm>
            <a:off x="3870223" y="42939"/>
            <a:ext cx="5003957" cy="6400724"/>
          </a:xfrm>
          <a:prstGeom prst="rect">
            <a:avLst/>
          </a:prstGeom>
        </p:spPr>
      </p:pic>
      <p:sp>
        <p:nvSpPr>
          <p:cNvPr id="10" name="Marcador de pie de página 7"/>
          <p:cNvSpPr>
            <a:spLocks noGrp="1"/>
          </p:cNvSpPr>
          <p:nvPr>
            <p:ph type="ftr" sz="quarter" idx="11"/>
          </p:nvPr>
        </p:nvSpPr>
        <p:spPr>
          <a:xfrm>
            <a:off x="3028950" y="6574212"/>
            <a:ext cx="3086100" cy="207465"/>
          </a:xfrm>
        </p:spPr>
        <p:txBody>
          <a:bodyPr/>
          <a:lstStyle/>
          <a:p>
            <a:r>
              <a:rPr lang="es-MX" dirty="0" smtClean="0">
                <a:solidFill>
                  <a:schemeClr val="tx1"/>
                </a:solidFill>
                <a:latin typeface="Arial" panose="020B0604020202020204" pitchFamily="34" charset="0"/>
                <a:cs typeface="Arial" panose="020B0604020202020204" pitchFamily="34" charset="0"/>
              </a:rPr>
              <a:t>PAPIME 308923</a:t>
            </a:r>
            <a:endParaRPr lang="es-MX"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65038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7BCDE73-DA79-3A88-E10B-11A2D139D5E9}"/>
              </a:ext>
            </a:extLst>
          </p:cNvPr>
          <p:cNvSpPr>
            <a:spLocks noGrp="1"/>
          </p:cNvSpPr>
          <p:nvPr>
            <p:ph type="title"/>
          </p:nvPr>
        </p:nvSpPr>
        <p:spPr/>
        <p:txBody>
          <a:bodyPr anchor="ctr">
            <a:normAutofit/>
          </a:bodyPr>
          <a:lstStyle/>
          <a:p>
            <a:pPr algn="ctr"/>
            <a:r>
              <a:rPr lang="es-ES" sz="3200" b="1" dirty="0">
                <a:latin typeface="Calibri" panose="020F0502020204030204" pitchFamily="34" charset="0"/>
                <a:ea typeface="Calibri" panose="020F0502020204030204" pitchFamily="34" charset="0"/>
                <a:cs typeface="Calibri" panose="020F0502020204030204" pitchFamily="34" charset="0"/>
              </a:rPr>
              <a:t>IX. Evaluación de la agudeza auditiva</a:t>
            </a:r>
            <a:br>
              <a:rPr lang="es-ES" sz="3200" b="1" dirty="0">
                <a:latin typeface="Calibri" panose="020F0502020204030204" pitchFamily="34" charset="0"/>
                <a:ea typeface="Calibri" panose="020F0502020204030204" pitchFamily="34" charset="0"/>
                <a:cs typeface="Calibri" panose="020F0502020204030204" pitchFamily="34" charset="0"/>
              </a:rPr>
            </a:br>
            <a:r>
              <a:rPr lang="es-ES" sz="3200" b="1" dirty="0">
                <a:latin typeface="Calibri" panose="020F0502020204030204" pitchFamily="34" charset="0"/>
                <a:ea typeface="Calibri" panose="020F0502020204030204" pitchFamily="34" charset="0"/>
                <a:cs typeface="Calibri" panose="020F0502020204030204" pitchFamily="34" charset="0"/>
              </a:rPr>
              <a:t>Prueba del Susurro</a:t>
            </a:r>
            <a:endParaRPr lang="es-MX" sz="3200" b="1" dirty="0">
              <a:latin typeface="Calibri" panose="020F0502020204030204" pitchFamily="34" charset="0"/>
              <a:ea typeface="Calibri" panose="020F0502020204030204" pitchFamily="34" charset="0"/>
              <a:cs typeface="Calibri" panose="020F0502020204030204" pitchFamily="34" charset="0"/>
            </a:endParaRPr>
          </a:p>
        </p:txBody>
      </p:sp>
      <p:sp>
        <p:nvSpPr>
          <p:cNvPr id="3" name="Marcador de contenido 2">
            <a:extLst>
              <a:ext uri="{FF2B5EF4-FFF2-40B4-BE49-F238E27FC236}">
                <a16:creationId xmlns:a16="http://schemas.microsoft.com/office/drawing/2014/main" xmlns="" id="{879994D2-9F0D-A3C1-ED3D-4591C48BE1E4}"/>
              </a:ext>
            </a:extLst>
          </p:cNvPr>
          <p:cNvSpPr>
            <a:spLocks noGrp="1"/>
          </p:cNvSpPr>
          <p:nvPr>
            <p:ph idx="1"/>
          </p:nvPr>
        </p:nvSpPr>
        <p:spPr/>
        <p:txBody>
          <a:bodyPr>
            <a:normAutofit/>
          </a:bodyPr>
          <a:lstStyle/>
          <a:p>
            <a:pPr>
              <a:lnSpc>
                <a:spcPct val="107000"/>
              </a:lnSpc>
              <a:spcAft>
                <a:spcPts val="600"/>
              </a:spcAft>
            </a:pPr>
            <a:r>
              <a:rPr lang="es-MX" sz="2000" b="1" dirty="0">
                <a:latin typeface="Calibri" panose="020F0502020204030204" pitchFamily="34" charset="0"/>
                <a:ea typeface="Calibri" panose="020F0502020204030204" pitchFamily="34" charset="0"/>
                <a:cs typeface="Calibri" panose="020F0502020204030204" pitchFamily="34" charset="0"/>
              </a:rPr>
              <a:t>Fundamento teórico:</a:t>
            </a:r>
            <a:r>
              <a:rPr lang="es-MX" sz="2000" dirty="0">
                <a:latin typeface="Calibri" panose="020F0502020204030204" pitchFamily="34" charset="0"/>
                <a:ea typeface="Calibri" panose="020F0502020204030204" pitchFamily="34" charset="0"/>
                <a:cs typeface="Calibri" panose="020F0502020204030204" pitchFamily="34" charset="0"/>
              </a:rPr>
              <a:t> La prueba de Susurro ha sido validada y tiene una alta sensibilidad y especificidad, además de que no se requieren instrumentos o materiales costosos para su realización.</a:t>
            </a:r>
          </a:p>
          <a:p>
            <a:pPr>
              <a:lnSpc>
                <a:spcPct val="107000"/>
              </a:lnSpc>
              <a:spcAft>
                <a:spcPts val="600"/>
              </a:spcAft>
            </a:pPr>
            <a:r>
              <a:rPr lang="es-MX" sz="2000" b="1" dirty="0">
                <a:latin typeface="Calibri" panose="020F0502020204030204" pitchFamily="34" charset="0"/>
                <a:ea typeface="Calibri" panose="020F0502020204030204" pitchFamily="34" charset="0"/>
                <a:cs typeface="Calibri" panose="020F0502020204030204" pitchFamily="34" charset="0"/>
              </a:rPr>
              <a:t>Descripción del instrumento:</a:t>
            </a:r>
            <a:r>
              <a:rPr lang="es-MX" sz="2000" dirty="0">
                <a:latin typeface="Calibri" panose="020F0502020204030204" pitchFamily="34" charset="0"/>
                <a:ea typeface="Calibri" panose="020F0502020204030204" pitchFamily="34" charset="0"/>
                <a:cs typeface="Calibri" panose="020F0502020204030204" pitchFamily="34" charset="0"/>
              </a:rPr>
              <a:t> La prueba del Susurro es una herramienta que evalúa la capacidad auditiva de la persona de forma práctica. Es de fácil aplicación e interpretación y bajo costo.</a:t>
            </a:r>
          </a:p>
          <a:p>
            <a:pPr>
              <a:lnSpc>
                <a:spcPct val="107000"/>
              </a:lnSpc>
              <a:spcAft>
                <a:spcPts val="600"/>
              </a:spcAft>
            </a:pPr>
            <a:r>
              <a:rPr lang="es-MX" sz="2000" b="1" dirty="0">
                <a:latin typeface="Calibri" panose="020F0502020204030204" pitchFamily="34" charset="0"/>
                <a:ea typeface="Calibri" panose="020F0502020204030204" pitchFamily="34" charset="0"/>
                <a:cs typeface="Calibri" panose="020F0502020204030204" pitchFamily="34" charset="0"/>
              </a:rPr>
              <a:t>Tiempo aproximado de aplicación:</a:t>
            </a:r>
            <a:r>
              <a:rPr lang="es-MX" sz="2000" dirty="0">
                <a:latin typeface="Calibri" panose="020F0502020204030204" pitchFamily="34" charset="0"/>
                <a:ea typeface="Calibri" panose="020F0502020204030204" pitchFamily="34" charset="0"/>
                <a:cs typeface="Calibri" panose="020F0502020204030204" pitchFamily="34" charset="0"/>
              </a:rPr>
              <a:t> 10 minutos</a:t>
            </a:r>
          </a:p>
          <a:p>
            <a:pPr>
              <a:lnSpc>
                <a:spcPct val="107000"/>
              </a:lnSpc>
              <a:spcAft>
                <a:spcPts val="600"/>
              </a:spcAft>
            </a:pPr>
            <a:r>
              <a:rPr lang="es-MX" sz="2000" b="1" dirty="0">
                <a:latin typeface="Calibri" panose="020F0502020204030204" pitchFamily="34" charset="0"/>
                <a:ea typeface="Calibri" panose="020F0502020204030204" pitchFamily="34" charset="0"/>
                <a:cs typeface="Calibri" panose="020F0502020204030204" pitchFamily="34" charset="0"/>
              </a:rPr>
              <a:t>Material requerido:</a:t>
            </a:r>
            <a:r>
              <a:rPr lang="es-MX" sz="2000" dirty="0">
                <a:latin typeface="Calibri" panose="020F0502020204030204" pitchFamily="34" charset="0"/>
                <a:ea typeface="Calibri" panose="020F0502020204030204" pitchFamily="34" charset="0"/>
                <a:cs typeface="Calibri" panose="020F0502020204030204" pitchFamily="34" charset="0"/>
              </a:rPr>
              <a:t> Formato impreso, otoscopio, lápiz, goma</a:t>
            </a:r>
          </a:p>
          <a:p>
            <a:pPr>
              <a:lnSpc>
                <a:spcPct val="107000"/>
              </a:lnSpc>
              <a:spcAft>
                <a:spcPts val="600"/>
              </a:spcAft>
            </a:pPr>
            <a:r>
              <a:rPr lang="es-MX" sz="2000" b="1" dirty="0">
                <a:latin typeface="Calibri" panose="020F0502020204030204" pitchFamily="34" charset="0"/>
                <a:ea typeface="Calibri" panose="020F0502020204030204" pitchFamily="34" charset="0"/>
                <a:cs typeface="Calibri" panose="020F0502020204030204" pitchFamily="34" charset="0"/>
              </a:rPr>
              <a:t>Espacio físico recomendado:</a:t>
            </a:r>
            <a:r>
              <a:rPr lang="es-MX" sz="2000" dirty="0">
                <a:latin typeface="Calibri" panose="020F0502020204030204" pitchFamily="34" charset="0"/>
                <a:ea typeface="Calibri" panose="020F0502020204030204" pitchFamily="34" charset="0"/>
                <a:cs typeface="Calibri" panose="020F0502020204030204" pitchFamily="34" charset="0"/>
              </a:rPr>
              <a:t> Privado, silencioso, ventilado, iluminado y libre de distracciones.</a:t>
            </a:r>
          </a:p>
        </p:txBody>
      </p:sp>
      <p:pic>
        <p:nvPicPr>
          <p:cNvPr id="4" name="Imagen 3">
            <a:extLst>
              <a:ext uri="{FF2B5EF4-FFF2-40B4-BE49-F238E27FC236}">
                <a16:creationId xmlns:a16="http://schemas.microsoft.com/office/drawing/2014/main" xmlns="" id="{98A7ECF2-4EB1-A48E-D589-52E1209DB9B0}"/>
              </a:ext>
            </a:extLst>
          </p:cNvPr>
          <p:cNvPicPr>
            <a:picLocks noChangeAspect="1"/>
          </p:cNvPicPr>
          <p:nvPr/>
        </p:nvPicPr>
        <p:blipFill>
          <a:blip r:embed="rId2"/>
          <a:srcRect/>
          <a:stretch>
            <a:fillRect/>
          </a:stretch>
        </p:blipFill>
        <p:spPr bwMode="auto">
          <a:xfrm>
            <a:off x="0" y="6443663"/>
            <a:ext cx="9144000" cy="414337"/>
          </a:xfrm>
          <a:prstGeom prst="rect">
            <a:avLst/>
          </a:prstGeom>
          <a:noFill/>
          <a:ln w="9525">
            <a:noFill/>
            <a:miter lim="800000"/>
            <a:headEnd/>
            <a:tailEnd/>
          </a:ln>
        </p:spPr>
      </p:pic>
      <p:pic>
        <p:nvPicPr>
          <p:cNvPr id="5" name="Imagen 4">
            <a:extLst>
              <a:ext uri="{FF2B5EF4-FFF2-40B4-BE49-F238E27FC236}">
                <a16:creationId xmlns:a16="http://schemas.microsoft.com/office/drawing/2014/main" xmlns="" id="{063300C8-A1B8-7F50-A137-E0E8A41E857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9575" y="241301"/>
            <a:ext cx="657225" cy="701674"/>
          </a:xfrm>
          <a:prstGeom prst="rect">
            <a:avLst/>
          </a:prstGeom>
          <a:noFill/>
          <a:ln>
            <a:noFill/>
          </a:ln>
        </p:spPr>
      </p:pic>
      <p:sp>
        <p:nvSpPr>
          <p:cNvPr id="6" name="CuadroTexto 5">
            <a:extLst>
              <a:ext uri="{FF2B5EF4-FFF2-40B4-BE49-F238E27FC236}">
                <a16:creationId xmlns:a16="http://schemas.microsoft.com/office/drawing/2014/main" xmlns="" id="{D6D838D3-1222-3B6A-CC1A-418D4050249F}"/>
              </a:ext>
            </a:extLst>
          </p:cNvPr>
          <p:cNvSpPr txBox="1"/>
          <p:nvPr/>
        </p:nvSpPr>
        <p:spPr>
          <a:xfrm>
            <a:off x="3075088" y="5960879"/>
            <a:ext cx="6068912" cy="414344"/>
          </a:xfrm>
          <a:prstGeom prst="rect">
            <a:avLst/>
          </a:prstGeom>
          <a:noFill/>
        </p:spPr>
        <p:txBody>
          <a:bodyPr wrap="square">
            <a:spAutoFit/>
          </a:bodyPr>
          <a:lstStyle/>
          <a:p>
            <a:pPr>
              <a:lnSpc>
                <a:spcPct val="107000"/>
              </a:lnSpc>
              <a:tabLst>
                <a:tab pos="2295525" algn="l"/>
              </a:tabLst>
            </a:pP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World</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Health</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Organization</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 </a:t>
            </a: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Guidance</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on</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person-centred</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assessment</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and </a:t>
            </a: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pathways</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in </a:t>
            </a:r>
            <a:r>
              <a:rPr lang="es-MX" sz="1000" kern="0" dirty="0" err="1">
                <a:solidFill>
                  <a:srgbClr val="000000"/>
                </a:solidFill>
                <a:latin typeface="Calibri" panose="020F0502020204030204" pitchFamily="34" charset="0"/>
                <a:ea typeface="Calibri" panose="020F0502020204030204" pitchFamily="34" charset="0"/>
                <a:cs typeface="Calibri" panose="020F0502020204030204" pitchFamily="34" charset="0"/>
              </a:rPr>
              <a:t>primary</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care . </a:t>
            </a:r>
            <a:r>
              <a:rPr lang="es-MX" sz="1000" u="sng" kern="0" dirty="0">
                <a:solidFill>
                  <a:srgbClr val="000000"/>
                </a:solidFill>
                <a:latin typeface="Calibri" panose="020F0502020204030204" pitchFamily="34" charset="0"/>
                <a:ea typeface="Calibri" panose="020F0502020204030204" pitchFamily="34" charset="0"/>
                <a:cs typeface="Calibri" panose="020F0502020204030204" pitchFamily="34" charset="0"/>
                <a:hlinkClick r:id="rId4"/>
              </a:rPr>
              <a:t>WHO-Handbook-ICOPE.pdf</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 Consultado el 30 de agosto 2023. </a:t>
            </a:r>
            <a:r>
              <a:rPr lang="es-MX" sz="1000" u="sng" kern="0" dirty="0">
                <a:solidFill>
                  <a:srgbClr val="000000"/>
                </a:solidFill>
                <a:latin typeface="Calibri" panose="020F0502020204030204" pitchFamily="34" charset="0"/>
                <a:ea typeface="Calibri" panose="020F0502020204030204" pitchFamily="34" charset="0"/>
                <a:cs typeface="Calibri" panose="020F0502020204030204" pitchFamily="34" charset="0"/>
                <a:hlinkClick r:id="rId5"/>
              </a:rPr>
              <a:t>https://apps.who.int/iris/handle/10665/326843</a:t>
            </a: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 . </a:t>
            </a:r>
            <a:endParaRPr lang="es-MX" sz="1000" kern="100" dirty="0">
              <a:latin typeface="Calibri" panose="020F0502020204030204" pitchFamily="34" charset="0"/>
              <a:ea typeface="Calibri" panose="020F0502020204030204" pitchFamily="34" charset="0"/>
              <a:cs typeface="Calibri" panose="020F0502020204030204" pitchFamily="34" charset="0"/>
            </a:endParaRPr>
          </a:p>
        </p:txBody>
      </p:sp>
      <p:sp>
        <p:nvSpPr>
          <p:cNvPr id="10" name="Marcador de pie de página 7"/>
          <p:cNvSpPr>
            <a:spLocks noGrp="1"/>
          </p:cNvSpPr>
          <p:nvPr>
            <p:ph type="ftr" sz="quarter" idx="11"/>
          </p:nvPr>
        </p:nvSpPr>
        <p:spPr>
          <a:xfrm>
            <a:off x="3028950" y="6574212"/>
            <a:ext cx="3086100" cy="207465"/>
          </a:xfrm>
        </p:spPr>
        <p:txBody>
          <a:bodyPr/>
          <a:lstStyle/>
          <a:p>
            <a:r>
              <a:rPr lang="es-MX" dirty="0" smtClean="0">
                <a:solidFill>
                  <a:schemeClr val="tx1"/>
                </a:solidFill>
                <a:latin typeface="Arial" panose="020B0604020202020204" pitchFamily="34" charset="0"/>
                <a:cs typeface="Arial" panose="020B0604020202020204" pitchFamily="34" charset="0"/>
              </a:rPr>
              <a:t>PAPIME 308923</a:t>
            </a:r>
            <a:endParaRPr lang="es-MX"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51261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E581694-99AB-BD4D-5EAD-7722A12562B5}"/>
              </a:ext>
            </a:extLst>
          </p:cNvPr>
          <p:cNvSpPr>
            <a:spLocks noGrp="1"/>
          </p:cNvSpPr>
          <p:nvPr>
            <p:ph type="title"/>
          </p:nvPr>
        </p:nvSpPr>
        <p:spPr>
          <a:xfrm>
            <a:off x="247338" y="367080"/>
            <a:ext cx="7968546" cy="658818"/>
          </a:xfrm>
        </p:spPr>
        <p:txBody>
          <a:bodyPr anchor="ctr">
            <a:normAutofit/>
          </a:bodyPr>
          <a:lstStyle/>
          <a:p>
            <a:pPr algn="ctr"/>
            <a:r>
              <a:rPr lang="es-MX" sz="3600" b="1" dirty="0">
                <a:latin typeface="Calibri" panose="020F0502020204030204" pitchFamily="34" charset="0"/>
                <a:ea typeface="Calibri" panose="020F0502020204030204" pitchFamily="34" charset="0"/>
                <a:cs typeface="Calibri" panose="020F0502020204030204" pitchFamily="34" charset="0"/>
              </a:rPr>
              <a:t>IX. 1. Protocolo de aplicación </a:t>
            </a:r>
          </a:p>
        </p:txBody>
      </p:sp>
      <p:sp>
        <p:nvSpPr>
          <p:cNvPr id="3" name="Marcador de contenido 2">
            <a:extLst>
              <a:ext uri="{FF2B5EF4-FFF2-40B4-BE49-F238E27FC236}">
                <a16:creationId xmlns:a16="http://schemas.microsoft.com/office/drawing/2014/main" xmlns="" id="{28FB56A6-082F-BB16-60F7-E489362D4619}"/>
              </a:ext>
            </a:extLst>
          </p:cNvPr>
          <p:cNvSpPr>
            <a:spLocks noGrp="1"/>
          </p:cNvSpPr>
          <p:nvPr>
            <p:ph idx="1"/>
          </p:nvPr>
        </p:nvSpPr>
        <p:spPr>
          <a:xfrm>
            <a:off x="213610" y="1151676"/>
            <a:ext cx="8600606" cy="5209064"/>
          </a:xfrm>
        </p:spPr>
        <p:txBody>
          <a:bodyPr>
            <a:normAutofit fontScale="92500" lnSpcReduction="10000"/>
          </a:bodyPr>
          <a:lstStyle/>
          <a:p>
            <a:pPr marL="257175" indent="-257175">
              <a:lnSpc>
                <a:spcPct val="107000"/>
              </a:lnSpc>
              <a:buFont typeface="+mj-lt"/>
              <a:buAutoNum type="arabicPeriod"/>
            </a:pPr>
            <a:r>
              <a:rPr lang="es-MX" sz="1600" kern="100" dirty="0">
                <a:latin typeface="Calibri" panose="020F0502020204030204" pitchFamily="34" charset="0"/>
                <a:ea typeface="Calibri" panose="020F0502020204030204" pitchFamily="34" charset="0"/>
                <a:cs typeface="Calibri" panose="020F0502020204030204" pitchFamily="34" charset="0"/>
              </a:rPr>
              <a:t>Previo al inicio de la evaluación deberá revisarse ambos oídos utilizando un otoscopio para constatar la permeabilidad de los conductos auditivos, en caso contrario canalizar su limpieza o atención según corresponda.</a:t>
            </a:r>
          </a:p>
          <a:p>
            <a:pPr marL="257175" indent="-257175">
              <a:lnSpc>
                <a:spcPct val="107000"/>
              </a:lnSpc>
              <a:buFont typeface="+mj-lt"/>
              <a:buAutoNum type="arabicPeriod"/>
            </a:pPr>
            <a:r>
              <a:rPr lang="es-MX" sz="1600" kern="100" dirty="0">
                <a:latin typeface="Calibri" panose="020F0502020204030204" pitchFamily="34" charset="0"/>
                <a:ea typeface="Calibri" panose="020F0502020204030204" pitchFamily="34" charset="0"/>
                <a:cs typeface="Calibri" panose="020F0502020204030204" pitchFamily="34" charset="0"/>
              </a:rPr>
              <a:t>Procurar un sitio aislado de ruido, interferencias o distractores</a:t>
            </a:r>
          </a:p>
          <a:p>
            <a:pPr marL="257175" indent="-257175">
              <a:lnSpc>
                <a:spcPct val="107000"/>
              </a:lnSpc>
              <a:buFont typeface="+mj-lt"/>
              <a:buAutoNum type="arabicPeriod"/>
            </a:pPr>
            <a:r>
              <a:rPr lang="es-MX" sz="1600" kern="100" dirty="0">
                <a:latin typeface="Calibri" panose="020F0502020204030204" pitchFamily="34" charset="0"/>
                <a:ea typeface="Calibri" panose="020F0502020204030204" pitchFamily="34" charset="0"/>
                <a:cs typeface="Calibri" panose="020F0502020204030204" pitchFamily="34" charset="0"/>
              </a:rPr>
              <a:t>Se debe establecer una lista de 4 palabras que no estén relacionadas entre sí, pero procurando que sean palabras que la persona conozca; la lista debe ser diferente para cada oído.</a:t>
            </a:r>
          </a:p>
          <a:p>
            <a:pPr marL="257175" indent="-257175">
              <a:lnSpc>
                <a:spcPct val="107000"/>
              </a:lnSpc>
              <a:buFont typeface="+mj-lt"/>
              <a:buAutoNum type="arabicPeriod"/>
            </a:pPr>
            <a:r>
              <a:rPr lang="es-MX" sz="1600" kern="100" dirty="0">
                <a:latin typeface="Calibri" panose="020F0502020204030204" pitchFamily="34" charset="0"/>
                <a:ea typeface="Calibri" panose="020F0502020204030204" pitchFamily="34" charset="0"/>
                <a:cs typeface="Calibri" panose="020F0502020204030204" pitchFamily="34" charset="0"/>
              </a:rPr>
              <a:t>La persona para evaluar debe permanecer sentado, el evaluador se colocará a un metro por detrás de la persona y del lado del oído a evaluar.</a:t>
            </a:r>
          </a:p>
          <a:p>
            <a:pPr marL="257175" indent="-257175">
              <a:lnSpc>
                <a:spcPct val="107000"/>
              </a:lnSpc>
              <a:buFont typeface="+mj-lt"/>
              <a:buAutoNum type="arabicPeriod"/>
            </a:pPr>
            <a:r>
              <a:rPr lang="es-MX" sz="1600" kern="100" dirty="0">
                <a:latin typeface="Calibri" panose="020F0502020204030204" pitchFamily="34" charset="0"/>
                <a:ea typeface="Calibri" panose="020F0502020204030204" pitchFamily="34" charset="0"/>
                <a:cs typeface="Calibri" panose="020F0502020204030204" pitchFamily="34" charset="0"/>
              </a:rPr>
              <a:t>Primero se evaluará el oído con mejor audición, el otro deberá taparse suavemente.</a:t>
            </a:r>
          </a:p>
          <a:p>
            <a:pPr marL="257175" indent="-257175">
              <a:lnSpc>
                <a:spcPct val="107000"/>
              </a:lnSpc>
              <a:buFont typeface="+mj-lt"/>
              <a:buAutoNum type="arabicPeriod"/>
            </a:pPr>
            <a:r>
              <a:rPr lang="es-MX" sz="1600" kern="100" dirty="0">
                <a:latin typeface="Calibri" panose="020F0502020204030204" pitchFamily="34" charset="0"/>
                <a:ea typeface="Calibri" panose="020F0502020204030204" pitchFamily="34" charset="0"/>
                <a:cs typeface="Calibri" panose="020F0502020204030204" pitchFamily="34" charset="0"/>
              </a:rPr>
              <a:t>Antes de empezar a decir las palabras es importante exhalar para para que la pronunciación sea con la voz más silenciosa posible.</a:t>
            </a:r>
          </a:p>
          <a:p>
            <a:pPr marL="257175" indent="-257175">
              <a:lnSpc>
                <a:spcPct val="107000"/>
              </a:lnSpc>
              <a:buFont typeface="+mj-lt"/>
              <a:buAutoNum type="arabicPeriod"/>
            </a:pPr>
            <a:r>
              <a:rPr lang="es-MX" sz="1600" kern="100" dirty="0">
                <a:latin typeface="Calibri" panose="020F0502020204030204" pitchFamily="34" charset="0"/>
                <a:ea typeface="Calibri" panose="020F0502020204030204" pitchFamily="34" charset="0"/>
                <a:cs typeface="Calibri" panose="020F0502020204030204" pitchFamily="34" charset="0"/>
              </a:rPr>
              <a:t>Se debe susurrar las cuatro palabras antes establecidas. Debe decirlas una a una y debe esperar la respuesta a cada una. Si la persona repite más de tres palabras y tenemos la certeza de que nos ha oído con claridad, la prueba es SUPERADA.</a:t>
            </a:r>
          </a:p>
          <a:p>
            <a:pPr marL="257175" indent="-257175">
              <a:lnSpc>
                <a:spcPct val="107000"/>
              </a:lnSpc>
              <a:spcAft>
                <a:spcPts val="600"/>
              </a:spcAft>
              <a:buFont typeface="+mj-lt"/>
              <a:buAutoNum type="arabicPeriod"/>
            </a:pPr>
            <a:r>
              <a:rPr lang="es-MX" sz="1600" kern="100" dirty="0">
                <a:latin typeface="Calibri" panose="020F0502020204030204" pitchFamily="34" charset="0"/>
                <a:ea typeface="Calibri" panose="020F0502020204030204" pitchFamily="34" charset="0"/>
                <a:cs typeface="Calibri" panose="020F0502020204030204" pitchFamily="34" charset="0"/>
              </a:rPr>
              <a:t>Repetir el mismo procedimiento en ambos oídos, no olvidar usar combinaciones de palabras diferentes para cada lado.</a:t>
            </a:r>
          </a:p>
          <a:p>
            <a:pPr marL="257175" indent="-257175">
              <a:lnSpc>
                <a:spcPct val="107000"/>
              </a:lnSpc>
              <a:spcAft>
                <a:spcPts val="600"/>
              </a:spcAft>
              <a:buFont typeface="+mj-lt"/>
              <a:buAutoNum type="arabicPeriod"/>
            </a:pPr>
            <a:r>
              <a:rPr lang="es-MX" sz="1600" dirty="0">
                <a:latin typeface="Calibri" panose="020F0502020204030204" pitchFamily="34" charset="0"/>
                <a:ea typeface="Calibri" panose="020F0502020204030204" pitchFamily="34" charset="0"/>
                <a:cs typeface="Calibri" panose="020F0502020204030204" pitchFamily="34" charset="0"/>
              </a:rPr>
              <a:t>Registrar la combinación de palabras usada y la que mencionó el adulto mayor evaluado. En caso de que la persona repita menos de tres palabras la prueba será NO SUPERADA</a:t>
            </a:r>
          </a:p>
        </p:txBody>
      </p:sp>
      <p:pic>
        <p:nvPicPr>
          <p:cNvPr id="4" name="Imagen 3">
            <a:extLst>
              <a:ext uri="{FF2B5EF4-FFF2-40B4-BE49-F238E27FC236}">
                <a16:creationId xmlns:a16="http://schemas.microsoft.com/office/drawing/2014/main" xmlns="" id="{FE567802-67D9-F587-2D3E-E06A89BFED3C}"/>
              </a:ext>
            </a:extLst>
          </p:cNvPr>
          <p:cNvPicPr>
            <a:picLocks noChangeAspect="1"/>
          </p:cNvPicPr>
          <p:nvPr/>
        </p:nvPicPr>
        <p:blipFill>
          <a:blip r:embed="rId2"/>
          <a:srcRect/>
          <a:stretch>
            <a:fillRect/>
          </a:stretch>
        </p:blipFill>
        <p:spPr bwMode="auto">
          <a:xfrm>
            <a:off x="0" y="6443663"/>
            <a:ext cx="9144000" cy="414337"/>
          </a:xfrm>
          <a:prstGeom prst="rect">
            <a:avLst/>
          </a:prstGeom>
          <a:noFill/>
          <a:ln w="9525">
            <a:noFill/>
            <a:miter lim="800000"/>
            <a:headEnd/>
            <a:tailEnd/>
          </a:ln>
        </p:spPr>
      </p:pic>
      <p:pic>
        <p:nvPicPr>
          <p:cNvPr id="5" name="Imagen 4">
            <a:extLst>
              <a:ext uri="{FF2B5EF4-FFF2-40B4-BE49-F238E27FC236}">
                <a16:creationId xmlns:a16="http://schemas.microsoft.com/office/drawing/2014/main" xmlns="" id="{E5156B59-0320-3568-D8BC-A58D50207D4D}"/>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9575" y="241301"/>
            <a:ext cx="657225" cy="701674"/>
          </a:xfrm>
          <a:prstGeom prst="rect">
            <a:avLst/>
          </a:prstGeom>
          <a:noFill/>
          <a:ln>
            <a:noFill/>
          </a:ln>
        </p:spPr>
      </p:pic>
      <p:sp>
        <p:nvSpPr>
          <p:cNvPr id="9" name="Marcador de pie de página 7"/>
          <p:cNvSpPr>
            <a:spLocks noGrp="1"/>
          </p:cNvSpPr>
          <p:nvPr>
            <p:ph type="ftr" sz="quarter" idx="11"/>
          </p:nvPr>
        </p:nvSpPr>
        <p:spPr>
          <a:xfrm>
            <a:off x="3028950" y="6574212"/>
            <a:ext cx="3086100" cy="207465"/>
          </a:xfrm>
        </p:spPr>
        <p:txBody>
          <a:bodyPr/>
          <a:lstStyle/>
          <a:p>
            <a:r>
              <a:rPr lang="es-MX" dirty="0" smtClean="0">
                <a:solidFill>
                  <a:schemeClr val="tx1"/>
                </a:solidFill>
                <a:latin typeface="Arial" panose="020B0604020202020204" pitchFamily="34" charset="0"/>
                <a:cs typeface="Arial" panose="020B0604020202020204" pitchFamily="34" charset="0"/>
              </a:rPr>
              <a:t>PAPIME 308923</a:t>
            </a:r>
            <a:endParaRPr lang="es-MX"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70893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5531A44-65D7-013A-9793-0C23DDBC7A0E}"/>
              </a:ext>
            </a:extLst>
          </p:cNvPr>
          <p:cNvSpPr>
            <a:spLocks noGrp="1"/>
          </p:cNvSpPr>
          <p:nvPr>
            <p:ph type="title"/>
          </p:nvPr>
        </p:nvSpPr>
        <p:spPr>
          <a:xfrm>
            <a:off x="213610" y="1365647"/>
            <a:ext cx="4047344" cy="994172"/>
          </a:xfrm>
        </p:spPr>
        <p:txBody>
          <a:bodyPr anchor="ctr">
            <a:noAutofit/>
          </a:bodyPr>
          <a:lstStyle/>
          <a:p>
            <a:pPr algn="ctr"/>
            <a:r>
              <a:rPr lang="es-MX" sz="3200" b="1" dirty="0">
                <a:latin typeface="Calibri" panose="020F0502020204030204" pitchFamily="34" charset="0"/>
                <a:ea typeface="Calibri" panose="020F0502020204030204" pitchFamily="34" charset="0"/>
                <a:cs typeface="Calibri" panose="020F0502020204030204" pitchFamily="34" charset="0"/>
              </a:rPr>
              <a:t>IX. 2. Formato de registro </a:t>
            </a:r>
          </a:p>
        </p:txBody>
      </p:sp>
      <p:sp>
        <p:nvSpPr>
          <p:cNvPr id="3" name="Marcador de contenido 2">
            <a:extLst>
              <a:ext uri="{FF2B5EF4-FFF2-40B4-BE49-F238E27FC236}">
                <a16:creationId xmlns:a16="http://schemas.microsoft.com/office/drawing/2014/main" xmlns="" id="{E2A73490-C1F7-B2CC-C17E-DD845766153D}"/>
              </a:ext>
            </a:extLst>
          </p:cNvPr>
          <p:cNvSpPr>
            <a:spLocks noGrp="1"/>
          </p:cNvSpPr>
          <p:nvPr>
            <p:ph idx="1"/>
          </p:nvPr>
        </p:nvSpPr>
        <p:spPr>
          <a:xfrm>
            <a:off x="539156" y="2601119"/>
            <a:ext cx="3400536" cy="2891234"/>
          </a:xfrm>
        </p:spPr>
        <p:txBody>
          <a:bodyPr>
            <a:normAutofit lnSpcReduction="10000"/>
          </a:bodyPr>
          <a:lstStyle/>
          <a:p>
            <a:r>
              <a:rPr lang="es-MX" sz="2000" dirty="0">
                <a:latin typeface="Calibri" panose="020F0502020204030204" pitchFamily="34" charset="0"/>
                <a:ea typeface="Calibri" panose="020F0502020204030204" pitchFamily="34" charset="0"/>
                <a:cs typeface="Calibri" panose="020F0502020204030204" pitchFamily="34" charset="0"/>
              </a:rPr>
              <a:t>Anotar la lista de palabras que se van a usar (recordar que deben ser distintas para cada oído)</a:t>
            </a:r>
          </a:p>
          <a:p>
            <a:endParaRPr lang="es-MX" sz="2000" dirty="0">
              <a:latin typeface="Calibri" panose="020F0502020204030204" pitchFamily="34" charset="0"/>
              <a:ea typeface="Calibri" panose="020F0502020204030204" pitchFamily="34" charset="0"/>
              <a:cs typeface="Calibri" panose="020F0502020204030204" pitchFamily="34" charset="0"/>
            </a:endParaRPr>
          </a:p>
          <a:p>
            <a:endParaRPr lang="es-MX" sz="2000" dirty="0">
              <a:latin typeface="Calibri" panose="020F0502020204030204" pitchFamily="34" charset="0"/>
              <a:ea typeface="Calibri" panose="020F0502020204030204" pitchFamily="34" charset="0"/>
              <a:cs typeface="Calibri" panose="020F0502020204030204" pitchFamily="34" charset="0"/>
            </a:endParaRPr>
          </a:p>
          <a:p>
            <a:r>
              <a:rPr lang="es-MX" sz="2000" dirty="0">
                <a:latin typeface="Calibri" panose="020F0502020204030204" pitchFamily="34" charset="0"/>
                <a:ea typeface="Calibri" panose="020F0502020204030204" pitchFamily="34" charset="0"/>
                <a:cs typeface="Calibri" panose="020F0502020204030204" pitchFamily="34" charset="0"/>
              </a:rPr>
              <a:t>Al final palomear el resultado de cada oído acorde a lo indicado</a:t>
            </a:r>
          </a:p>
        </p:txBody>
      </p:sp>
      <p:pic>
        <p:nvPicPr>
          <p:cNvPr id="4" name="Imagen 3">
            <a:extLst>
              <a:ext uri="{FF2B5EF4-FFF2-40B4-BE49-F238E27FC236}">
                <a16:creationId xmlns:a16="http://schemas.microsoft.com/office/drawing/2014/main" xmlns="" id="{E83ABD6A-DC86-2596-4613-B607FAB8B085}"/>
              </a:ext>
            </a:extLst>
          </p:cNvPr>
          <p:cNvPicPr>
            <a:picLocks noChangeAspect="1"/>
          </p:cNvPicPr>
          <p:nvPr/>
        </p:nvPicPr>
        <p:blipFill>
          <a:blip r:embed="rId2"/>
          <a:srcRect/>
          <a:stretch>
            <a:fillRect/>
          </a:stretch>
        </p:blipFill>
        <p:spPr bwMode="auto">
          <a:xfrm>
            <a:off x="0" y="6443663"/>
            <a:ext cx="9144000" cy="414337"/>
          </a:xfrm>
          <a:prstGeom prst="rect">
            <a:avLst/>
          </a:prstGeom>
          <a:noFill/>
          <a:ln w="9525">
            <a:noFill/>
            <a:miter lim="800000"/>
            <a:headEnd/>
            <a:tailEnd/>
          </a:ln>
        </p:spPr>
      </p:pic>
      <p:pic>
        <p:nvPicPr>
          <p:cNvPr id="6" name="Imagen 4">
            <a:extLst>
              <a:ext uri="{FF2B5EF4-FFF2-40B4-BE49-F238E27FC236}">
                <a16:creationId xmlns:a16="http://schemas.microsoft.com/office/drawing/2014/main" xmlns="" id="{261099EF-F1AF-6118-114A-18EA18E8FA5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9575" y="241301"/>
            <a:ext cx="657225" cy="701674"/>
          </a:xfrm>
          <a:prstGeom prst="rect">
            <a:avLst/>
          </a:prstGeom>
          <a:noFill/>
          <a:ln>
            <a:noFill/>
          </a:ln>
        </p:spPr>
      </p:pic>
      <p:pic>
        <p:nvPicPr>
          <p:cNvPr id="8" name="Imagen 7">
            <a:extLst>
              <a:ext uri="{FF2B5EF4-FFF2-40B4-BE49-F238E27FC236}">
                <a16:creationId xmlns:a16="http://schemas.microsoft.com/office/drawing/2014/main" xmlns="" id="{8A9ABCAE-ABA5-140A-0878-AEF462E1C206}"/>
              </a:ext>
            </a:extLst>
          </p:cNvPr>
          <p:cNvPicPr>
            <a:picLocks noChangeAspect="1"/>
          </p:cNvPicPr>
          <p:nvPr/>
        </p:nvPicPr>
        <p:blipFill>
          <a:blip r:embed="rId4"/>
          <a:stretch>
            <a:fillRect/>
          </a:stretch>
        </p:blipFill>
        <p:spPr>
          <a:xfrm>
            <a:off x="3877811" y="16341"/>
            <a:ext cx="4898873" cy="6427321"/>
          </a:xfrm>
          <a:prstGeom prst="rect">
            <a:avLst/>
          </a:prstGeom>
        </p:spPr>
      </p:pic>
      <p:sp>
        <p:nvSpPr>
          <p:cNvPr id="10" name="Marcador de pie de página 7"/>
          <p:cNvSpPr>
            <a:spLocks noGrp="1"/>
          </p:cNvSpPr>
          <p:nvPr>
            <p:ph type="ftr" sz="quarter" idx="11"/>
          </p:nvPr>
        </p:nvSpPr>
        <p:spPr>
          <a:xfrm>
            <a:off x="3028950" y="6574212"/>
            <a:ext cx="3086100" cy="207465"/>
          </a:xfrm>
        </p:spPr>
        <p:txBody>
          <a:bodyPr/>
          <a:lstStyle/>
          <a:p>
            <a:r>
              <a:rPr lang="es-MX" dirty="0" smtClean="0">
                <a:solidFill>
                  <a:schemeClr val="tx1"/>
                </a:solidFill>
                <a:latin typeface="Arial" panose="020B0604020202020204" pitchFamily="34" charset="0"/>
                <a:cs typeface="Arial" panose="020B0604020202020204" pitchFamily="34" charset="0"/>
              </a:rPr>
              <a:t>PAPIME 308923</a:t>
            </a:r>
            <a:endParaRPr lang="es-MX"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13549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41301"/>
            <a:ext cx="8229600" cy="1143000"/>
          </a:xfrm>
        </p:spPr>
        <p:txBody>
          <a:bodyPr>
            <a:normAutofit/>
          </a:bodyPr>
          <a:lstStyle/>
          <a:p>
            <a:pPr eaLnBrk="1" hangingPunct="1"/>
            <a:r>
              <a:rPr lang="es-MX" sz="3200" b="1" dirty="0">
                <a:effectLst>
                  <a:outerShdw blurRad="38100" dist="38100" dir="2700000" algn="tl">
                    <a:srgbClr val="C0C0C0"/>
                  </a:outerShdw>
                </a:effectLst>
                <a:ea typeface="ＭＳ Ｐゴシック" charset="-128"/>
              </a:rPr>
              <a:t>Contenido </a:t>
            </a:r>
          </a:p>
        </p:txBody>
      </p:sp>
      <p:sp>
        <p:nvSpPr>
          <p:cNvPr id="17410" name="Rectangle 3"/>
          <p:cNvSpPr>
            <a:spLocks noGrp="1" noChangeArrowheads="1"/>
          </p:cNvSpPr>
          <p:nvPr>
            <p:ph type="body" idx="1"/>
          </p:nvPr>
        </p:nvSpPr>
        <p:spPr>
          <a:xfrm>
            <a:off x="550863" y="1052053"/>
            <a:ext cx="8135937" cy="4561008"/>
          </a:xfrm>
        </p:spPr>
        <p:txBody>
          <a:bodyPr>
            <a:normAutofit lnSpcReduction="10000"/>
          </a:bodyPr>
          <a:lstStyle/>
          <a:p>
            <a:pPr algn="just" eaLnBrk="1" hangingPunct="1">
              <a:buClr>
                <a:srgbClr val="A8841B"/>
              </a:buClr>
              <a:buSzPct val="110000"/>
              <a:buFont typeface="Wingdings" pitchFamily="2" charset="2"/>
              <a:buChar char="q"/>
            </a:pPr>
            <a:r>
              <a:rPr lang="es-MX" sz="2400" b="1" dirty="0">
                <a:ea typeface="ＭＳ Ｐゴシック" charset="-128"/>
              </a:rPr>
              <a:t>I. </a:t>
            </a:r>
            <a:r>
              <a:rPr lang="es-ES" sz="2400" b="1" dirty="0">
                <a:ea typeface="ＭＳ Ｐゴシック" charset="-128"/>
              </a:rPr>
              <a:t>Sentidos</a:t>
            </a:r>
          </a:p>
          <a:p>
            <a:pPr algn="just" eaLnBrk="1" hangingPunct="1">
              <a:buClr>
                <a:srgbClr val="A8841B"/>
              </a:buClr>
              <a:buSzPct val="110000"/>
              <a:buFont typeface="Wingdings" pitchFamily="2" charset="2"/>
              <a:buChar char="q"/>
            </a:pPr>
            <a:r>
              <a:rPr lang="es-ES" sz="2400" b="1" dirty="0">
                <a:ea typeface="ＭＳ Ｐゴシック" charset="-128"/>
              </a:rPr>
              <a:t>II. Sentidos especiales</a:t>
            </a:r>
          </a:p>
          <a:p>
            <a:pPr algn="just" eaLnBrk="1" hangingPunct="1">
              <a:buClr>
                <a:srgbClr val="A8841B"/>
              </a:buClr>
              <a:buSzPct val="110000"/>
              <a:buFont typeface="Wingdings" pitchFamily="2" charset="2"/>
              <a:buChar char="q"/>
            </a:pPr>
            <a:r>
              <a:rPr lang="es-ES" sz="2400" b="1" dirty="0">
                <a:ea typeface="ＭＳ Ｐゴシック" charset="-128"/>
              </a:rPr>
              <a:t>III. Envejecimiento humano</a:t>
            </a:r>
          </a:p>
          <a:p>
            <a:pPr algn="just" eaLnBrk="1" hangingPunct="1">
              <a:buClr>
                <a:srgbClr val="A8841B"/>
              </a:buClr>
              <a:buSzPct val="110000"/>
              <a:buFont typeface="Wingdings" pitchFamily="2" charset="2"/>
              <a:buChar char="q"/>
            </a:pPr>
            <a:r>
              <a:rPr lang="es-ES" sz="2400" b="1" dirty="0">
                <a:ea typeface="ＭＳ Ｐゴシック" charset="-128"/>
              </a:rPr>
              <a:t>IV. Síndrome de Privación sensorial</a:t>
            </a:r>
          </a:p>
          <a:p>
            <a:pPr algn="just" eaLnBrk="1" hangingPunct="1">
              <a:buClr>
                <a:srgbClr val="A8841B"/>
              </a:buClr>
              <a:buSzPct val="110000"/>
              <a:buFont typeface="Wingdings" pitchFamily="2" charset="2"/>
              <a:buChar char="q"/>
            </a:pPr>
            <a:r>
              <a:rPr lang="es-ES" sz="2400" b="1" dirty="0">
                <a:ea typeface="ＭＳ Ｐゴシック" charset="-128"/>
              </a:rPr>
              <a:t>V. Consecuencias </a:t>
            </a:r>
          </a:p>
          <a:p>
            <a:pPr algn="just" eaLnBrk="1" hangingPunct="1">
              <a:buClr>
                <a:srgbClr val="A8841B"/>
              </a:buClr>
              <a:buSzPct val="110000"/>
              <a:buFont typeface="Wingdings" pitchFamily="2" charset="2"/>
              <a:buChar char="q"/>
            </a:pPr>
            <a:r>
              <a:rPr lang="es-ES" sz="2400" b="1" dirty="0">
                <a:ea typeface="ＭＳ Ｐゴシック" charset="-128"/>
              </a:rPr>
              <a:t>VI. Evaluación </a:t>
            </a:r>
          </a:p>
          <a:p>
            <a:pPr algn="just" eaLnBrk="1" hangingPunct="1">
              <a:buClr>
                <a:srgbClr val="A8841B"/>
              </a:buClr>
              <a:buSzPct val="110000"/>
              <a:buFont typeface="Wingdings" pitchFamily="2" charset="2"/>
              <a:buChar char="q"/>
            </a:pPr>
            <a:r>
              <a:rPr lang="es-ES" sz="2400" b="1" dirty="0">
                <a:ea typeface="ＭＳ Ｐゴシック" charset="-128"/>
              </a:rPr>
              <a:t>VII. Técnicas </a:t>
            </a:r>
          </a:p>
          <a:p>
            <a:pPr algn="just" eaLnBrk="1" hangingPunct="1">
              <a:buClr>
                <a:srgbClr val="A8841B"/>
              </a:buClr>
              <a:buSzPct val="110000"/>
              <a:buFont typeface="Wingdings" pitchFamily="2" charset="2"/>
              <a:buChar char="q"/>
            </a:pPr>
            <a:r>
              <a:rPr lang="es-ES" sz="2400" b="1" dirty="0">
                <a:ea typeface="ＭＳ Ｐゴシック" charset="-128"/>
              </a:rPr>
              <a:t>VIII. Evaluación de la Agudeza visual</a:t>
            </a:r>
          </a:p>
          <a:p>
            <a:pPr algn="just" eaLnBrk="1" hangingPunct="1">
              <a:buClr>
                <a:srgbClr val="A8841B"/>
              </a:buClr>
              <a:buSzPct val="110000"/>
              <a:buFont typeface="Wingdings" pitchFamily="2" charset="2"/>
              <a:buChar char="q"/>
            </a:pPr>
            <a:r>
              <a:rPr lang="es-ES" sz="2400" b="1" dirty="0">
                <a:ea typeface="ＭＳ Ｐゴシック" charset="-128"/>
              </a:rPr>
              <a:t>IX. Evaluación de la Agudeza Auditiva</a:t>
            </a:r>
          </a:p>
          <a:p>
            <a:pPr algn="just" eaLnBrk="1" hangingPunct="1">
              <a:buClr>
                <a:srgbClr val="A8841B"/>
              </a:buClr>
              <a:buSzPct val="110000"/>
              <a:buFont typeface="Wingdings" pitchFamily="2" charset="2"/>
              <a:buChar char="q"/>
            </a:pPr>
            <a:r>
              <a:rPr lang="es-ES" sz="2400" b="1" dirty="0">
                <a:ea typeface="ＭＳ Ｐゴシック" charset="-128"/>
              </a:rPr>
              <a:t>X. Valoración Olfativa</a:t>
            </a:r>
          </a:p>
          <a:p>
            <a:pPr algn="just" eaLnBrk="1" hangingPunct="1">
              <a:buClr>
                <a:srgbClr val="A8841B"/>
              </a:buClr>
              <a:buSzPct val="110000"/>
              <a:buFont typeface="Wingdings" pitchFamily="2" charset="2"/>
              <a:buChar char="q"/>
            </a:pPr>
            <a:r>
              <a:rPr lang="es-ES" sz="2400" b="1" dirty="0">
                <a:ea typeface="ＭＳ Ｐゴシック" charset="-128"/>
              </a:rPr>
              <a:t>XI. Valoración Gustativa</a:t>
            </a:r>
          </a:p>
        </p:txBody>
      </p:sp>
      <p:pic>
        <p:nvPicPr>
          <p:cNvPr id="4" name="Imagen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9575" y="241301"/>
            <a:ext cx="657225" cy="701674"/>
          </a:xfrm>
          <a:prstGeom prst="rect">
            <a:avLst/>
          </a:prstGeom>
          <a:noFill/>
          <a:ln>
            <a:noFill/>
          </a:ln>
        </p:spPr>
      </p:pic>
      <p:pic>
        <p:nvPicPr>
          <p:cNvPr id="5" name="Imagen 4"/>
          <p:cNvPicPr>
            <a:picLocks noChangeAspect="1"/>
          </p:cNvPicPr>
          <p:nvPr/>
        </p:nvPicPr>
        <p:blipFill>
          <a:blip r:embed="rId4"/>
          <a:stretch>
            <a:fillRect/>
          </a:stretch>
        </p:blipFill>
        <p:spPr>
          <a:xfrm>
            <a:off x="0" y="6443505"/>
            <a:ext cx="9144000" cy="414495"/>
          </a:xfrm>
          <a:prstGeom prst="rect">
            <a:avLst/>
          </a:prstGeom>
        </p:spPr>
      </p:pic>
      <p:sp>
        <p:nvSpPr>
          <p:cNvPr id="9" name="Marcador de pie de página 7"/>
          <p:cNvSpPr>
            <a:spLocks noGrp="1"/>
          </p:cNvSpPr>
          <p:nvPr>
            <p:ph type="ftr" sz="quarter" idx="11"/>
          </p:nvPr>
        </p:nvSpPr>
        <p:spPr>
          <a:xfrm>
            <a:off x="3037659" y="6591630"/>
            <a:ext cx="3086100" cy="207465"/>
          </a:xfrm>
        </p:spPr>
        <p:txBody>
          <a:bodyPr/>
          <a:lstStyle/>
          <a:p>
            <a:r>
              <a:rPr lang="es-MX" dirty="0" smtClean="0">
                <a:solidFill>
                  <a:schemeClr val="tx1"/>
                </a:solidFill>
                <a:latin typeface="Arial" panose="020B0604020202020204" pitchFamily="34" charset="0"/>
                <a:cs typeface="Arial" panose="020B0604020202020204" pitchFamily="34" charset="0"/>
              </a:rPr>
              <a:t>PAPIME 308923</a:t>
            </a:r>
            <a:endParaRPr lang="es-MX" dirty="0">
              <a:solidFill>
                <a:schemeClr val="tx1"/>
              </a:solidFill>
              <a:latin typeface="Arial" panose="020B0604020202020204" pitchFamily="34" charset="0"/>
              <a:cs typeface="Arial" panose="020B0604020202020204" pitchFamily="34" charset="0"/>
            </a:endParaRPr>
          </a:p>
        </p:txBody>
      </p:sp>
    </p:spTree>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5FBD601-F63A-34AA-2D5D-E8F621E11B05}"/>
              </a:ext>
            </a:extLst>
          </p:cNvPr>
          <p:cNvSpPr>
            <a:spLocks noGrp="1"/>
          </p:cNvSpPr>
          <p:nvPr>
            <p:ph type="title"/>
          </p:nvPr>
        </p:nvSpPr>
        <p:spPr>
          <a:xfrm>
            <a:off x="112426" y="166351"/>
            <a:ext cx="8103458" cy="1512548"/>
          </a:xfrm>
        </p:spPr>
        <p:txBody>
          <a:bodyPr anchor="ctr">
            <a:normAutofit/>
          </a:bodyPr>
          <a:lstStyle/>
          <a:p>
            <a:pPr algn="ctr"/>
            <a:r>
              <a:rPr lang="es-MX" sz="2800" b="1" dirty="0">
                <a:latin typeface="Calibri" panose="020F0502020204030204" pitchFamily="34" charset="0"/>
                <a:ea typeface="Calibri" panose="020F0502020204030204" pitchFamily="34" charset="0"/>
                <a:cs typeface="Calibri" panose="020F0502020204030204" pitchFamily="34" charset="0"/>
              </a:rPr>
              <a:t>X. Valoración olfativa</a:t>
            </a:r>
            <a:br>
              <a:rPr lang="es-MX" sz="2800" b="1" dirty="0">
                <a:latin typeface="Calibri" panose="020F0502020204030204" pitchFamily="34" charset="0"/>
                <a:ea typeface="Calibri" panose="020F0502020204030204" pitchFamily="34" charset="0"/>
                <a:cs typeface="Calibri" panose="020F0502020204030204" pitchFamily="34" charset="0"/>
              </a:rPr>
            </a:br>
            <a:r>
              <a:rPr lang="es-MX" sz="2800" b="1" dirty="0">
                <a:latin typeface="Calibri" panose="020F0502020204030204" pitchFamily="34" charset="0"/>
                <a:ea typeface="Calibri" panose="020F0502020204030204" pitchFamily="34" charset="0"/>
                <a:cs typeface="Calibri" panose="020F0502020204030204" pitchFamily="34" charset="0"/>
              </a:rPr>
              <a:t>Cuestionario de Trastornos Olfatorios – Declaraciones Negativos (QOD-NS)</a:t>
            </a:r>
          </a:p>
        </p:txBody>
      </p:sp>
      <p:sp>
        <p:nvSpPr>
          <p:cNvPr id="3" name="Marcador de contenido 2">
            <a:extLst>
              <a:ext uri="{FF2B5EF4-FFF2-40B4-BE49-F238E27FC236}">
                <a16:creationId xmlns:a16="http://schemas.microsoft.com/office/drawing/2014/main" xmlns="" id="{6D7319BF-927D-A9F2-93FB-7222B6C9B0FC}"/>
              </a:ext>
            </a:extLst>
          </p:cNvPr>
          <p:cNvSpPr>
            <a:spLocks noGrp="1"/>
          </p:cNvSpPr>
          <p:nvPr>
            <p:ph idx="1"/>
          </p:nvPr>
        </p:nvSpPr>
        <p:spPr>
          <a:xfrm>
            <a:off x="479685" y="1588960"/>
            <a:ext cx="8207115" cy="4360030"/>
          </a:xfrm>
        </p:spPr>
        <p:txBody>
          <a:bodyPr>
            <a:normAutofit lnSpcReduction="10000"/>
          </a:bodyPr>
          <a:lstStyle/>
          <a:p>
            <a:pPr algn="just">
              <a:lnSpc>
                <a:spcPct val="107000"/>
              </a:lnSpc>
              <a:spcAft>
                <a:spcPts val="600"/>
              </a:spcAft>
            </a:pPr>
            <a:r>
              <a:rPr lang="es-MX" sz="1800" b="1" dirty="0">
                <a:latin typeface="Calibri" panose="020F0502020204030204" pitchFamily="34" charset="0"/>
                <a:ea typeface="Calibri" panose="020F0502020204030204" pitchFamily="34" charset="0"/>
                <a:cs typeface="Calibri" panose="020F0502020204030204" pitchFamily="34" charset="0"/>
              </a:rPr>
              <a:t>Fundamento teórico:</a:t>
            </a:r>
            <a:r>
              <a:rPr lang="es-MX" sz="1800" dirty="0">
                <a:latin typeface="Calibri" panose="020F0502020204030204" pitchFamily="34" charset="0"/>
                <a:ea typeface="Calibri" panose="020F0502020204030204" pitchFamily="34" charset="0"/>
                <a:cs typeface="Calibri" panose="020F0502020204030204" pitchFamily="34" charset="0"/>
              </a:rPr>
              <a:t> el Cuestionario de Trastornos Olfatorios – Declaraciones Negativas nos permite identificar el impacto que tienen las alteraciones en la percepción olfativa de los adultos mayores en su calidad de vida.</a:t>
            </a:r>
          </a:p>
          <a:p>
            <a:pPr algn="just">
              <a:lnSpc>
                <a:spcPct val="107000"/>
              </a:lnSpc>
              <a:spcAft>
                <a:spcPts val="600"/>
              </a:spcAft>
            </a:pPr>
            <a:r>
              <a:rPr lang="es-MX" sz="1800" b="1" dirty="0">
                <a:latin typeface="Calibri" panose="020F0502020204030204" pitchFamily="34" charset="0"/>
                <a:ea typeface="Calibri" panose="020F0502020204030204" pitchFamily="34" charset="0"/>
                <a:cs typeface="Calibri" panose="020F0502020204030204" pitchFamily="34" charset="0"/>
              </a:rPr>
              <a:t>Descripción del instrumento:</a:t>
            </a:r>
            <a:r>
              <a:rPr lang="es-MX" sz="1800" dirty="0">
                <a:latin typeface="Calibri" panose="020F0502020204030204" pitchFamily="34" charset="0"/>
                <a:ea typeface="Calibri" panose="020F0502020204030204" pitchFamily="34" charset="0"/>
                <a:cs typeface="Calibri" panose="020F0502020204030204" pitchFamily="34" charset="0"/>
              </a:rPr>
              <a:t> La versión corta del Cuestionario de Trastornos Olfatorios – Declaraciones Negativas (QOD-NS) es un instrumento de auto aplicación que consta de 7 preguntas cuyas respuestas se miden por una escala Likert  de 4 opciones que va de “Totalmente de acuerdo” a “Totalmente en desacuerdo”. Además, se agregaron 3 preguntas al inicio con dos opciones de respuesta (SI o NO)</a:t>
            </a:r>
          </a:p>
          <a:p>
            <a:pPr algn="just">
              <a:lnSpc>
                <a:spcPct val="107000"/>
              </a:lnSpc>
              <a:spcAft>
                <a:spcPts val="600"/>
              </a:spcAft>
            </a:pPr>
            <a:r>
              <a:rPr lang="es-MX" sz="1800" b="1" dirty="0">
                <a:latin typeface="Calibri" panose="020F0502020204030204" pitchFamily="34" charset="0"/>
                <a:ea typeface="Calibri" panose="020F0502020204030204" pitchFamily="34" charset="0"/>
                <a:cs typeface="Calibri" panose="020F0502020204030204" pitchFamily="34" charset="0"/>
              </a:rPr>
              <a:t>Tiempo aproximado de aplicación:</a:t>
            </a:r>
            <a:r>
              <a:rPr lang="es-MX" sz="1800" dirty="0">
                <a:latin typeface="Calibri" panose="020F0502020204030204" pitchFamily="34" charset="0"/>
                <a:ea typeface="Calibri" panose="020F0502020204030204" pitchFamily="34" charset="0"/>
                <a:cs typeface="Calibri" panose="020F0502020204030204" pitchFamily="34" charset="0"/>
              </a:rPr>
              <a:t> 10 minutos</a:t>
            </a:r>
          </a:p>
          <a:p>
            <a:pPr algn="just">
              <a:lnSpc>
                <a:spcPct val="107000"/>
              </a:lnSpc>
              <a:spcAft>
                <a:spcPts val="600"/>
              </a:spcAft>
            </a:pPr>
            <a:r>
              <a:rPr lang="es-MX" sz="1800" b="1" dirty="0">
                <a:latin typeface="Calibri" panose="020F0502020204030204" pitchFamily="34" charset="0"/>
                <a:ea typeface="Calibri" panose="020F0502020204030204" pitchFamily="34" charset="0"/>
                <a:cs typeface="Calibri" panose="020F0502020204030204" pitchFamily="34" charset="0"/>
              </a:rPr>
              <a:t>Material requerido:</a:t>
            </a:r>
            <a:r>
              <a:rPr lang="es-MX" sz="1800" dirty="0">
                <a:latin typeface="Calibri" panose="020F0502020204030204" pitchFamily="34" charset="0"/>
                <a:ea typeface="Calibri" panose="020F0502020204030204" pitchFamily="34" charset="0"/>
                <a:cs typeface="Calibri" panose="020F0502020204030204" pitchFamily="34" charset="0"/>
              </a:rPr>
              <a:t> Formato impreso, lápiz y goma.</a:t>
            </a:r>
          </a:p>
          <a:p>
            <a:pPr algn="just">
              <a:lnSpc>
                <a:spcPct val="107000"/>
              </a:lnSpc>
              <a:spcAft>
                <a:spcPts val="600"/>
              </a:spcAft>
            </a:pPr>
            <a:r>
              <a:rPr lang="es-MX" sz="1800" b="1" dirty="0">
                <a:latin typeface="Calibri" panose="020F0502020204030204" pitchFamily="34" charset="0"/>
                <a:ea typeface="Calibri" panose="020F0502020204030204" pitchFamily="34" charset="0"/>
                <a:cs typeface="Calibri" panose="020F0502020204030204" pitchFamily="34" charset="0"/>
              </a:rPr>
              <a:t>Espacio físico recomendado:</a:t>
            </a:r>
            <a:r>
              <a:rPr lang="es-MX" sz="1800" dirty="0">
                <a:latin typeface="Calibri" panose="020F0502020204030204" pitchFamily="34" charset="0"/>
                <a:ea typeface="Calibri" panose="020F0502020204030204" pitchFamily="34" charset="0"/>
                <a:cs typeface="Calibri" panose="020F0502020204030204" pitchFamily="34" charset="0"/>
              </a:rPr>
              <a:t> Privado, ventilado, iluminado y libre de distracciones.</a:t>
            </a:r>
          </a:p>
        </p:txBody>
      </p:sp>
      <p:pic>
        <p:nvPicPr>
          <p:cNvPr id="4" name="Imagen 3">
            <a:extLst>
              <a:ext uri="{FF2B5EF4-FFF2-40B4-BE49-F238E27FC236}">
                <a16:creationId xmlns:a16="http://schemas.microsoft.com/office/drawing/2014/main" xmlns="" id="{93004CEC-A52E-EB83-24B3-B7320C776DA0}"/>
              </a:ext>
            </a:extLst>
          </p:cNvPr>
          <p:cNvPicPr>
            <a:picLocks noChangeAspect="1"/>
          </p:cNvPicPr>
          <p:nvPr/>
        </p:nvPicPr>
        <p:blipFill>
          <a:blip r:embed="rId2"/>
          <a:srcRect/>
          <a:stretch>
            <a:fillRect/>
          </a:stretch>
        </p:blipFill>
        <p:spPr bwMode="auto">
          <a:xfrm>
            <a:off x="0" y="6443663"/>
            <a:ext cx="9144000" cy="414337"/>
          </a:xfrm>
          <a:prstGeom prst="rect">
            <a:avLst/>
          </a:prstGeom>
          <a:noFill/>
          <a:ln w="9525">
            <a:noFill/>
            <a:miter lim="800000"/>
            <a:headEnd/>
            <a:tailEnd/>
          </a:ln>
        </p:spPr>
      </p:pic>
      <p:pic>
        <p:nvPicPr>
          <p:cNvPr id="5" name="Imagen 4">
            <a:extLst>
              <a:ext uri="{FF2B5EF4-FFF2-40B4-BE49-F238E27FC236}">
                <a16:creationId xmlns:a16="http://schemas.microsoft.com/office/drawing/2014/main" xmlns="" id="{6C114EF6-4C95-26AC-3011-771729CCD421}"/>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9575" y="241301"/>
            <a:ext cx="657225" cy="701674"/>
          </a:xfrm>
          <a:prstGeom prst="rect">
            <a:avLst/>
          </a:prstGeom>
          <a:noFill/>
          <a:ln>
            <a:noFill/>
          </a:ln>
        </p:spPr>
      </p:pic>
      <p:sp>
        <p:nvSpPr>
          <p:cNvPr id="7" name="CuadroTexto 6">
            <a:extLst>
              <a:ext uri="{FF2B5EF4-FFF2-40B4-BE49-F238E27FC236}">
                <a16:creationId xmlns:a16="http://schemas.microsoft.com/office/drawing/2014/main" xmlns="" id="{03434FEB-16BE-DCDB-512F-691618B109D6}"/>
              </a:ext>
            </a:extLst>
          </p:cNvPr>
          <p:cNvSpPr txBox="1"/>
          <p:nvPr/>
        </p:nvSpPr>
        <p:spPr>
          <a:xfrm>
            <a:off x="1566471" y="5993960"/>
            <a:ext cx="7487587" cy="400110"/>
          </a:xfrm>
          <a:prstGeom prst="rect">
            <a:avLst/>
          </a:prstGeom>
          <a:noFill/>
        </p:spPr>
        <p:txBody>
          <a:bodyPr wrap="square">
            <a:spAutoFit/>
          </a:bodyPr>
          <a:lstStyle/>
          <a:p>
            <a:r>
              <a:rPr lang="es-MX" sz="1000" dirty="0">
                <a:solidFill>
                  <a:srgbClr val="000000"/>
                </a:solidFill>
                <a:effectLst/>
                <a:highlight>
                  <a:srgbClr val="FFFFFF"/>
                </a:highlight>
                <a:latin typeface="Calibri" panose="020F0502020204030204" pitchFamily="34" charset="0"/>
                <a:ea typeface="Calibri" panose="020F0502020204030204" pitchFamily="34" charset="0"/>
              </a:rPr>
              <a:t>Chiesa-</a:t>
            </a:r>
            <a:r>
              <a:rPr lang="es-MX" sz="1000" dirty="0" err="1">
                <a:solidFill>
                  <a:srgbClr val="000000"/>
                </a:solidFill>
                <a:effectLst/>
                <a:highlight>
                  <a:srgbClr val="FFFFFF"/>
                </a:highlight>
                <a:latin typeface="Calibri" panose="020F0502020204030204" pitchFamily="34" charset="0"/>
                <a:ea typeface="Calibri" panose="020F0502020204030204" pitchFamily="34" charset="0"/>
              </a:rPr>
              <a:t>Estomba</a:t>
            </a:r>
            <a:r>
              <a:rPr lang="es-MX" sz="1000" dirty="0">
                <a:solidFill>
                  <a:srgbClr val="000000"/>
                </a:solidFill>
                <a:effectLst/>
                <a:highlight>
                  <a:srgbClr val="FFFFFF"/>
                </a:highlight>
                <a:latin typeface="Calibri" panose="020F0502020204030204" pitchFamily="34" charset="0"/>
                <a:ea typeface="Calibri" panose="020F0502020204030204" pitchFamily="34" charset="0"/>
              </a:rPr>
              <a:t> C. M., </a:t>
            </a:r>
            <a:r>
              <a:rPr lang="es-MX" sz="1000" dirty="0" err="1">
                <a:solidFill>
                  <a:srgbClr val="000000"/>
                </a:solidFill>
                <a:effectLst/>
                <a:highlight>
                  <a:srgbClr val="FFFFFF"/>
                </a:highlight>
                <a:latin typeface="Calibri" panose="020F0502020204030204" pitchFamily="34" charset="0"/>
                <a:ea typeface="Calibri" panose="020F0502020204030204" pitchFamily="34" charset="0"/>
              </a:rPr>
              <a:t>Lechien</a:t>
            </a:r>
            <a:r>
              <a:rPr lang="es-MX" sz="1000" dirty="0">
                <a:solidFill>
                  <a:srgbClr val="000000"/>
                </a:solidFill>
                <a:effectLst/>
                <a:highlight>
                  <a:srgbClr val="FFFFFF"/>
                </a:highlight>
                <a:latin typeface="Calibri" panose="020F0502020204030204" pitchFamily="34" charset="0"/>
                <a:ea typeface="Calibri" panose="020F0502020204030204" pitchFamily="34" charset="0"/>
              </a:rPr>
              <a:t> J. R., Calvo-Henríquez C., Mayo M., Maldonado B., Maza J., et al. </a:t>
            </a:r>
            <a:r>
              <a:rPr lang="en-US" sz="1000" dirty="0">
                <a:solidFill>
                  <a:srgbClr val="000000"/>
                </a:solidFill>
                <a:effectLst/>
                <a:highlight>
                  <a:srgbClr val="FFFFFF"/>
                </a:highlight>
                <a:latin typeface="Calibri" panose="020F0502020204030204" pitchFamily="34" charset="0"/>
                <a:ea typeface="Calibri" panose="020F0502020204030204" pitchFamily="34" charset="0"/>
              </a:rPr>
              <a:t>Translation and validation of the short version of the Questionnaire of Olfactory Disorders–Negative Statements to Spanish, Am J </a:t>
            </a:r>
            <a:r>
              <a:rPr lang="en-US" sz="1000" dirty="0" err="1">
                <a:solidFill>
                  <a:srgbClr val="000000"/>
                </a:solidFill>
                <a:effectLst/>
                <a:highlight>
                  <a:srgbClr val="FFFFFF"/>
                </a:highlight>
                <a:latin typeface="Calibri" panose="020F0502020204030204" pitchFamily="34" charset="0"/>
                <a:ea typeface="Calibri" panose="020F0502020204030204" pitchFamily="34" charset="0"/>
              </a:rPr>
              <a:t>Otolaryngol</a:t>
            </a:r>
            <a:r>
              <a:rPr lang="en-US" sz="1000" dirty="0">
                <a:solidFill>
                  <a:srgbClr val="000000"/>
                </a:solidFill>
                <a:effectLst/>
                <a:highlight>
                  <a:srgbClr val="FFFFFF"/>
                </a:highlight>
                <a:latin typeface="Calibri" panose="020F0502020204030204" pitchFamily="34" charset="0"/>
                <a:ea typeface="Calibri" panose="020F0502020204030204" pitchFamily="34" charset="0"/>
              </a:rPr>
              <a:t>. </a:t>
            </a:r>
            <a:r>
              <a:rPr lang="es-MX" sz="1000" dirty="0">
                <a:solidFill>
                  <a:srgbClr val="000000"/>
                </a:solidFill>
                <a:effectLst/>
                <a:highlight>
                  <a:srgbClr val="FFFFFF"/>
                </a:highlight>
                <a:latin typeface="Calibri" panose="020F0502020204030204" pitchFamily="34" charset="0"/>
                <a:ea typeface="Calibri" panose="020F0502020204030204" pitchFamily="34" charset="0"/>
              </a:rPr>
              <a:t>2021; 42(1).</a:t>
            </a:r>
            <a:endParaRPr lang="es-MX" sz="1000" dirty="0"/>
          </a:p>
        </p:txBody>
      </p:sp>
      <p:sp>
        <p:nvSpPr>
          <p:cNvPr id="10" name="Marcador de pie de página 7"/>
          <p:cNvSpPr>
            <a:spLocks noGrp="1"/>
          </p:cNvSpPr>
          <p:nvPr>
            <p:ph type="ftr" sz="quarter" idx="11"/>
          </p:nvPr>
        </p:nvSpPr>
        <p:spPr>
          <a:xfrm>
            <a:off x="3028950" y="6574212"/>
            <a:ext cx="3086100" cy="207465"/>
          </a:xfrm>
        </p:spPr>
        <p:txBody>
          <a:bodyPr/>
          <a:lstStyle/>
          <a:p>
            <a:r>
              <a:rPr lang="es-MX" dirty="0" smtClean="0">
                <a:solidFill>
                  <a:schemeClr val="tx1"/>
                </a:solidFill>
                <a:latin typeface="Arial" panose="020B0604020202020204" pitchFamily="34" charset="0"/>
                <a:cs typeface="Arial" panose="020B0604020202020204" pitchFamily="34" charset="0"/>
              </a:rPr>
              <a:t>PAPIME 308923</a:t>
            </a:r>
            <a:endParaRPr lang="es-MX"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36942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42706B5-F3AE-C3A5-00B9-7316FD299538}"/>
              </a:ext>
            </a:extLst>
          </p:cNvPr>
          <p:cNvSpPr>
            <a:spLocks noGrp="1"/>
          </p:cNvSpPr>
          <p:nvPr>
            <p:ph type="title"/>
          </p:nvPr>
        </p:nvSpPr>
        <p:spPr>
          <a:xfrm>
            <a:off x="530427" y="531965"/>
            <a:ext cx="7269480" cy="625090"/>
          </a:xfrm>
        </p:spPr>
        <p:txBody>
          <a:bodyPr anchor="ctr">
            <a:normAutofit fontScale="90000"/>
          </a:bodyPr>
          <a:lstStyle/>
          <a:p>
            <a:pPr algn="ctr"/>
            <a:r>
              <a:rPr lang="es-MX" b="1" dirty="0">
                <a:latin typeface="Calibri" panose="020F0502020204030204" pitchFamily="34" charset="0"/>
                <a:ea typeface="Calibri" panose="020F0502020204030204" pitchFamily="34" charset="0"/>
                <a:cs typeface="Calibri" panose="020F0502020204030204" pitchFamily="34" charset="0"/>
              </a:rPr>
              <a:t>X.1. Protocolo de aplicación</a:t>
            </a:r>
          </a:p>
        </p:txBody>
      </p:sp>
      <p:sp>
        <p:nvSpPr>
          <p:cNvPr id="3" name="Marcador de contenido 2">
            <a:extLst>
              <a:ext uri="{FF2B5EF4-FFF2-40B4-BE49-F238E27FC236}">
                <a16:creationId xmlns:a16="http://schemas.microsoft.com/office/drawing/2014/main" xmlns="" id="{BAE7D459-661A-F4F3-F0CF-D96889CD9DBE}"/>
              </a:ext>
            </a:extLst>
          </p:cNvPr>
          <p:cNvSpPr>
            <a:spLocks noGrp="1"/>
          </p:cNvSpPr>
          <p:nvPr>
            <p:ph idx="1"/>
          </p:nvPr>
        </p:nvSpPr>
        <p:spPr>
          <a:xfrm>
            <a:off x="213610" y="1558981"/>
            <a:ext cx="8585616" cy="4310841"/>
          </a:xfrm>
        </p:spPr>
        <p:txBody>
          <a:bodyPr>
            <a:normAutofit lnSpcReduction="10000"/>
          </a:bodyPr>
          <a:lstStyle/>
          <a:p>
            <a:pPr marL="257175" indent="-257175">
              <a:lnSpc>
                <a:spcPct val="107000"/>
              </a:lnSpc>
              <a:buFont typeface="+mj-lt"/>
              <a:buAutoNum type="arabicPeriod"/>
            </a:pPr>
            <a:r>
              <a:rPr lang="es-MX" sz="1600" dirty="0">
                <a:latin typeface="Calibri" panose="020F0502020204030204" pitchFamily="34" charset="0"/>
                <a:ea typeface="Calibri" panose="020F0502020204030204" pitchFamily="34" charset="0"/>
                <a:cs typeface="Calibri" panose="020F0502020204030204" pitchFamily="34" charset="0"/>
              </a:rPr>
              <a:t>La evaluación debe hacerse en un sitio privado, ventilado, bien iluminado y libre de distracciones</a:t>
            </a:r>
          </a:p>
          <a:p>
            <a:pPr marL="257175" indent="-257175">
              <a:lnSpc>
                <a:spcPct val="107000"/>
              </a:lnSpc>
              <a:buFont typeface="+mj-lt"/>
              <a:buAutoNum type="arabicPeriod"/>
            </a:pPr>
            <a:r>
              <a:rPr lang="es-MX" sz="1600" dirty="0">
                <a:latin typeface="Calibri" panose="020F0502020204030204" pitchFamily="34" charset="0"/>
                <a:ea typeface="Calibri" panose="020F0502020204030204" pitchFamily="34" charset="0"/>
                <a:cs typeface="Calibri" panose="020F0502020204030204" pitchFamily="34" charset="0"/>
              </a:rPr>
              <a:t>Explicar al evaluado el objetivo del instrumento.</a:t>
            </a:r>
          </a:p>
          <a:p>
            <a:pPr marL="257175" indent="-257175">
              <a:lnSpc>
                <a:spcPct val="107000"/>
              </a:lnSpc>
              <a:buFont typeface="+mj-lt"/>
              <a:buAutoNum type="arabicPeriod"/>
            </a:pPr>
            <a:r>
              <a:rPr lang="es-MX" sz="1600" dirty="0">
                <a:latin typeface="Calibri" panose="020F0502020204030204" pitchFamily="34" charset="0"/>
                <a:ea typeface="Calibri" panose="020F0502020204030204" pitchFamily="34" charset="0"/>
                <a:cs typeface="Calibri" panose="020F0502020204030204" pitchFamily="34" charset="0"/>
              </a:rPr>
              <a:t>Se leerán cada una de las preguntas y las diferentes opciones de respuesta dando tiempo entre cada una de ellas para que sea comprensible.</a:t>
            </a:r>
          </a:p>
          <a:p>
            <a:pPr marL="257175" indent="-257175">
              <a:lnSpc>
                <a:spcPct val="107000"/>
              </a:lnSpc>
              <a:buFont typeface="+mj-lt"/>
              <a:buAutoNum type="arabicPeriod"/>
            </a:pPr>
            <a:r>
              <a:rPr lang="es-MX" sz="1600" dirty="0">
                <a:latin typeface="Calibri" panose="020F0502020204030204" pitchFamily="34" charset="0"/>
                <a:ea typeface="Calibri" panose="020F0502020204030204" pitchFamily="34" charset="0"/>
                <a:cs typeface="Calibri" panose="020F0502020204030204" pitchFamily="34" charset="0"/>
              </a:rPr>
              <a:t>Si existe alguna duda en las repuestas debe repetirse la pregunta de modo que sea entendible para el evaluado.</a:t>
            </a:r>
          </a:p>
          <a:p>
            <a:pPr marL="257175" indent="-257175">
              <a:lnSpc>
                <a:spcPct val="107000"/>
              </a:lnSpc>
              <a:buFont typeface="+mj-lt"/>
              <a:buAutoNum type="arabicPeriod"/>
            </a:pPr>
            <a:r>
              <a:rPr lang="es-MX" sz="1600" dirty="0">
                <a:latin typeface="Calibri" panose="020F0502020204030204" pitchFamily="34" charset="0"/>
                <a:ea typeface="Calibri" panose="020F0502020204030204" pitchFamily="34" charset="0"/>
                <a:cs typeface="Calibri" panose="020F0502020204030204" pitchFamily="34" charset="0"/>
              </a:rPr>
              <a:t>Dar el tiempo suficiente a la persona para responder a cada una de las preguntas. </a:t>
            </a:r>
          </a:p>
          <a:p>
            <a:pPr marL="257175" indent="-257175">
              <a:lnSpc>
                <a:spcPct val="107000"/>
              </a:lnSpc>
              <a:buFont typeface="+mj-lt"/>
              <a:buAutoNum type="arabicPeriod"/>
            </a:pPr>
            <a:r>
              <a:rPr lang="es-MX" sz="1600" dirty="0">
                <a:latin typeface="Calibri" panose="020F0502020204030204" pitchFamily="34" charset="0"/>
                <a:ea typeface="Calibri" panose="020F0502020204030204" pitchFamily="34" charset="0"/>
                <a:cs typeface="Calibri" panose="020F0502020204030204" pitchFamily="34" charset="0"/>
              </a:rPr>
              <a:t>Para la calificación del instrumento deben sumarse las respuestas que van de 0 al 3 considerando:</a:t>
            </a:r>
          </a:p>
          <a:p>
            <a:pPr marL="557213" lvl="1" indent="-214313">
              <a:lnSpc>
                <a:spcPct val="107000"/>
              </a:lnSpc>
              <a:buFont typeface="+mj-lt"/>
              <a:buAutoNum type="alphaLcPeriod"/>
            </a:pPr>
            <a:r>
              <a:rPr lang="es-MX" sz="1400" dirty="0">
                <a:latin typeface="Calibri" panose="020F0502020204030204" pitchFamily="34" charset="0"/>
                <a:ea typeface="Calibri" panose="020F0502020204030204" pitchFamily="34" charset="0"/>
                <a:cs typeface="Calibri" panose="020F0502020204030204" pitchFamily="34" charset="0"/>
              </a:rPr>
              <a:t>3 = Totalmente de acuerdo </a:t>
            </a:r>
          </a:p>
          <a:p>
            <a:pPr marL="557213" lvl="1" indent="-214313">
              <a:lnSpc>
                <a:spcPct val="107000"/>
              </a:lnSpc>
              <a:buFont typeface="+mj-lt"/>
              <a:buAutoNum type="alphaLcPeriod"/>
            </a:pPr>
            <a:r>
              <a:rPr lang="es-MX" sz="1400" dirty="0">
                <a:latin typeface="Calibri" panose="020F0502020204030204" pitchFamily="34" charset="0"/>
                <a:ea typeface="Calibri" panose="020F0502020204030204" pitchFamily="34" charset="0"/>
                <a:cs typeface="Calibri" panose="020F0502020204030204" pitchFamily="34" charset="0"/>
              </a:rPr>
              <a:t>2 = De acuerdo </a:t>
            </a:r>
          </a:p>
          <a:p>
            <a:pPr marL="557213" lvl="1" indent="-214313">
              <a:lnSpc>
                <a:spcPct val="107000"/>
              </a:lnSpc>
              <a:buFont typeface="+mj-lt"/>
              <a:buAutoNum type="alphaLcPeriod"/>
            </a:pPr>
            <a:r>
              <a:rPr lang="es-MX" sz="1400" dirty="0">
                <a:latin typeface="Calibri" panose="020F0502020204030204" pitchFamily="34" charset="0"/>
                <a:ea typeface="Calibri" panose="020F0502020204030204" pitchFamily="34" charset="0"/>
                <a:cs typeface="Calibri" panose="020F0502020204030204" pitchFamily="34" charset="0"/>
              </a:rPr>
              <a:t>1 = En desacuerdo </a:t>
            </a:r>
          </a:p>
          <a:p>
            <a:pPr marL="557213" lvl="1" indent="-214313">
              <a:lnSpc>
                <a:spcPct val="107000"/>
              </a:lnSpc>
              <a:buFont typeface="+mj-lt"/>
              <a:buAutoNum type="alphaLcPeriod"/>
            </a:pPr>
            <a:r>
              <a:rPr lang="es-MX" sz="1400" dirty="0">
                <a:latin typeface="Calibri" panose="020F0502020204030204" pitchFamily="34" charset="0"/>
                <a:ea typeface="Calibri" panose="020F0502020204030204" pitchFamily="34" charset="0"/>
                <a:cs typeface="Calibri" panose="020F0502020204030204" pitchFamily="34" charset="0"/>
              </a:rPr>
              <a:t>0 = Totalmente en desacuerdo </a:t>
            </a:r>
          </a:p>
          <a:p>
            <a:pPr marL="257175" indent="-257175">
              <a:lnSpc>
                <a:spcPct val="107000"/>
              </a:lnSpc>
              <a:spcAft>
                <a:spcPts val="600"/>
              </a:spcAft>
              <a:buFont typeface="+mj-lt"/>
              <a:buAutoNum type="arabicPeriod"/>
            </a:pPr>
            <a:r>
              <a:rPr lang="es-MX" sz="1600" dirty="0">
                <a:latin typeface="Calibri" panose="020F0502020204030204" pitchFamily="34" charset="0"/>
                <a:ea typeface="Calibri" panose="020F0502020204030204" pitchFamily="34" charset="0"/>
                <a:cs typeface="Calibri" panose="020F0502020204030204" pitchFamily="34" charset="0"/>
              </a:rPr>
              <a:t>A mayor puntaje peor calidad de vida olfativa</a:t>
            </a:r>
          </a:p>
        </p:txBody>
      </p:sp>
      <p:pic>
        <p:nvPicPr>
          <p:cNvPr id="4" name="Imagen 3">
            <a:extLst>
              <a:ext uri="{FF2B5EF4-FFF2-40B4-BE49-F238E27FC236}">
                <a16:creationId xmlns:a16="http://schemas.microsoft.com/office/drawing/2014/main" xmlns="" id="{848F181E-BFDD-0641-6854-4D0348FC8AAE}"/>
              </a:ext>
            </a:extLst>
          </p:cNvPr>
          <p:cNvPicPr>
            <a:picLocks noChangeAspect="1"/>
          </p:cNvPicPr>
          <p:nvPr/>
        </p:nvPicPr>
        <p:blipFill>
          <a:blip r:embed="rId2"/>
          <a:srcRect/>
          <a:stretch>
            <a:fillRect/>
          </a:stretch>
        </p:blipFill>
        <p:spPr bwMode="auto">
          <a:xfrm>
            <a:off x="0" y="6443663"/>
            <a:ext cx="9144000" cy="414337"/>
          </a:xfrm>
          <a:prstGeom prst="rect">
            <a:avLst/>
          </a:prstGeom>
          <a:noFill/>
          <a:ln w="9525">
            <a:noFill/>
            <a:miter lim="800000"/>
            <a:headEnd/>
            <a:tailEnd/>
          </a:ln>
        </p:spPr>
      </p:pic>
      <p:pic>
        <p:nvPicPr>
          <p:cNvPr id="5" name="Imagen 4">
            <a:extLst>
              <a:ext uri="{FF2B5EF4-FFF2-40B4-BE49-F238E27FC236}">
                <a16:creationId xmlns:a16="http://schemas.microsoft.com/office/drawing/2014/main" xmlns="" id="{4BBCF983-3463-F442-31BF-A99CF3B0288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9575" y="241301"/>
            <a:ext cx="657225" cy="701674"/>
          </a:xfrm>
          <a:prstGeom prst="rect">
            <a:avLst/>
          </a:prstGeom>
          <a:noFill/>
          <a:ln>
            <a:noFill/>
          </a:ln>
        </p:spPr>
      </p:pic>
      <p:sp>
        <p:nvSpPr>
          <p:cNvPr id="9" name="Marcador de pie de página 7"/>
          <p:cNvSpPr>
            <a:spLocks noGrp="1"/>
          </p:cNvSpPr>
          <p:nvPr>
            <p:ph type="ftr" sz="quarter" idx="11"/>
          </p:nvPr>
        </p:nvSpPr>
        <p:spPr>
          <a:xfrm>
            <a:off x="3028950" y="6574212"/>
            <a:ext cx="3086100" cy="207465"/>
          </a:xfrm>
        </p:spPr>
        <p:txBody>
          <a:bodyPr/>
          <a:lstStyle/>
          <a:p>
            <a:r>
              <a:rPr lang="es-MX" dirty="0" smtClean="0">
                <a:solidFill>
                  <a:schemeClr val="tx1"/>
                </a:solidFill>
                <a:latin typeface="Arial" panose="020B0604020202020204" pitchFamily="34" charset="0"/>
                <a:cs typeface="Arial" panose="020B0604020202020204" pitchFamily="34" charset="0"/>
              </a:rPr>
              <a:t>PAPIME 308923</a:t>
            </a:r>
            <a:endParaRPr lang="es-MX"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86435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Imagen 3">
            <a:extLst>
              <a:ext uri="{FF2B5EF4-FFF2-40B4-BE49-F238E27FC236}">
                <a16:creationId xmlns:a16="http://schemas.microsoft.com/office/drawing/2014/main" xmlns="" id="{0BE79EF6-1E25-3DF2-8B08-3C8EAE4049E3}"/>
              </a:ext>
            </a:extLst>
          </p:cNvPr>
          <p:cNvPicPr>
            <a:picLocks noChangeAspect="1"/>
          </p:cNvPicPr>
          <p:nvPr/>
        </p:nvPicPr>
        <p:blipFill>
          <a:blip r:embed="rId2"/>
          <a:srcRect/>
          <a:stretch>
            <a:fillRect/>
          </a:stretch>
        </p:blipFill>
        <p:spPr bwMode="auto">
          <a:xfrm>
            <a:off x="0" y="6443663"/>
            <a:ext cx="9144000" cy="414337"/>
          </a:xfrm>
          <a:prstGeom prst="rect">
            <a:avLst/>
          </a:prstGeom>
          <a:noFill/>
          <a:ln w="9525">
            <a:noFill/>
            <a:miter lim="800000"/>
            <a:headEnd/>
            <a:tailEnd/>
          </a:ln>
        </p:spPr>
      </p:pic>
      <p:pic>
        <p:nvPicPr>
          <p:cNvPr id="3" name="Imagen 4">
            <a:extLst>
              <a:ext uri="{FF2B5EF4-FFF2-40B4-BE49-F238E27FC236}">
                <a16:creationId xmlns:a16="http://schemas.microsoft.com/office/drawing/2014/main" xmlns="" id="{74DA5224-6B81-356F-9D37-590B744A6B7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9575" y="241301"/>
            <a:ext cx="657225" cy="701674"/>
          </a:xfrm>
          <a:prstGeom prst="rect">
            <a:avLst/>
          </a:prstGeom>
          <a:noFill/>
          <a:ln>
            <a:noFill/>
          </a:ln>
        </p:spPr>
      </p:pic>
      <p:pic>
        <p:nvPicPr>
          <p:cNvPr id="6" name="Imagen 5">
            <a:extLst>
              <a:ext uri="{FF2B5EF4-FFF2-40B4-BE49-F238E27FC236}">
                <a16:creationId xmlns:a16="http://schemas.microsoft.com/office/drawing/2014/main" xmlns="" id="{9A94EDE0-7283-5038-B800-E702B86995FC}"/>
              </a:ext>
            </a:extLst>
          </p:cNvPr>
          <p:cNvPicPr>
            <a:picLocks noChangeAspect="1"/>
          </p:cNvPicPr>
          <p:nvPr/>
        </p:nvPicPr>
        <p:blipFill>
          <a:blip r:embed="rId4"/>
          <a:stretch>
            <a:fillRect/>
          </a:stretch>
        </p:blipFill>
        <p:spPr>
          <a:xfrm>
            <a:off x="2068643" y="68320"/>
            <a:ext cx="4686260" cy="6375344"/>
          </a:xfrm>
          <a:prstGeom prst="rect">
            <a:avLst/>
          </a:prstGeom>
        </p:spPr>
      </p:pic>
      <p:pic>
        <p:nvPicPr>
          <p:cNvPr id="8" name="Imagen 7">
            <a:extLst>
              <a:ext uri="{FF2B5EF4-FFF2-40B4-BE49-F238E27FC236}">
                <a16:creationId xmlns:a16="http://schemas.microsoft.com/office/drawing/2014/main" xmlns="" id="{F2DE0AF9-3945-B278-8969-08CB55EACD0C}"/>
              </a:ext>
            </a:extLst>
          </p:cNvPr>
          <p:cNvPicPr>
            <a:picLocks noChangeAspect="1"/>
          </p:cNvPicPr>
          <p:nvPr/>
        </p:nvPicPr>
        <p:blipFill rotWithShape="1">
          <a:blip r:embed="rId4"/>
          <a:srcRect b="64340"/>
          <a:stretch/>
        </p:blipFill>
        <p:spPr>
          <a:xfrm>
            <a:off x="276206" y="942975"/>
            <a:ext cx="8591587" cy="4167969"/>
          </a:xfrm>
          <a:prstGeom prst="rect">
            <a:avLst/>
          </a:prstGeom>
        </p:spPr>
      </p:pic>
      <p:pic>
        <p:nvPicPr>
          <p:cNvPr id="10" name="Imagen 9">
            <a:extLst>
              <a:ext uri="{FF2B5EF4-FFF2-40B4-BE49-F238E27FC236}">
                <a16:creationId xmlns:a16="http://schemas.microsoft.com/office/drawing/2014/main" xmlns="" id="{D93A337C-1FF3-C64D-D385-8E727BBD86A7}"/>
              </a:ext>
            </a:extLst>
          </p:cNvPr>
          <p:cNvPicPr>
            <a:picLocks noChangeAspect="1"/>
          </p:cNvPicPr>
          <p:nvPr/>
        </p:nvPicPr>
        <p:blipFill rotWithShape="1">
          <a:blip r:embed="rId4"/>
          <a:srcRect t="35660" b="11053"/>
          <a:stretch/>
        </p:blipFill>
        <p:spPr>
          <a:xfrm>
            <a:off x="253285" y="241329"/>
            <a:ext cx="8316976" cy="6029326"/>
          </a:xfrm>
          <a:prstGeom prst="rect">
            <a:avLst/>
          </a:prstGeom>
        </p:spPr>
      </p:pic>
      <p:sp>
        <p:nvSpPr>
          <p:cNvPr id="11" name="Marcador de pie de página 7"/>
          <p:cNvSpPr>
            <a:spLocks noGrp="1"/>
          </p:cNvSpPr>
          <p:nvPr>
            <p:ph type="ftr" sz="quarter" idx="11"/>
          </p:nvPr>
        </p:nvSpPr>
        <p:spPr>
          <a:xfrm>
            <a:off x="3028950" y="6574212"/>
            <a:ext cx="3086100" cy="207465"/>
          </a:xfrm>
        </p:spPr>
        <p:txBody>
          <a:bodyPr/>
          <a:lstStyle/>
          <a:p>
            <a:r>
              <a:rPr lang="es-MX" dirty="0" smtClean="0">
                <a:solidFill>
                  <a:schemeClr val="tx1"/>
                </a:solidFill>
                <a:latin typeface="Arial" panose="020B0604020202020204" pitchFamily="34" charset="0"/>
                <a:cs typeface="Arial" panose="020B0604020202020204" pitchFamily="34" charset="0"/>
              </a:rPr>
              <a:t>PAPIME 308923</a:t>
            </a:r>
            <a:endParaRPr lang="es-MX"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5999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xit" presetSubtype="4" fill="hold" nodeType="clickEffect">
                                  <p:stCondLst>
                                    <p:cond delay="0"/>
                                  </p:stCondLst>
                                  <p:childTnLst>
                                    <p:animEffect transition="out" filter="wipe(down)">
                                      <p:cBhvr>
                                        <p:cTn id="10" dur="500"/>
                                        <p:tgtEl>
                                          <p:spTgt spid="8"/>
                                        </p:tgtEl>
                                      </p:cBhvr>
                                    </p:animEffect>
                                    <p:set>
                                      <p:cBhvr>
                                        <p:cTn id="11" dur="1" fill="hold">
                                          <p:stCondLst>
                                            <p:cond delay="499"/>
                                          </p:stCondLst>
                                        </p:cTn>
                                        <p:tgtEl>
                                          <p:spTgt spid="8"/>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nodeType="clickEffect">
                                  <p:stCondLst>
                                    <p:cond delay="0"/>
                                  </p:stCondLst>
                                  <p:childTnLst>
                                    <p:set>
                                      <p:cBhvr>
                                        <p:cTn id="19"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xmlns="" id="{C71E73E7-F283-B0C8-ECA8-4D386C094FA6}"/>
              </a:ext>
            </a:extLst>
          </p:cNvPr>
          <p:cNvSpPr>
            <a:spLocks noGrp="1"/>
          </p:cNvSpPr>
          <p:nvPr>
            <p:ph type="title"/>
          </p:nvPr>
        </p:nvSpPr>
        <p:spPr>
          <a:xfrm>
            <a:off x="202368" y="498238"/>
            <a:ext cx="7827207" cy="994172"/>
          </a:xfrm>
        </p:spPr>
        <p:txBody>
          <a:bodyPr anchor="ctr">
            <a:noAutofit/>
          </a:bodyPr>
          <a:lstStyle/>
          <a:p>
            <a:pPr algn="ctr"/>
            <a:r>
              <a:rPr lang="es-MX" sz="3600" b="1" dirty="0">
                <a:latin typeface="Calibri" panose="020F0502020204030204" pitchFamily="34" charset="0"/>
                <a:ea typeface="Calibri" panose="020F0502020204030204" pitchFamily="34" charset="0"/>
                <a:cs typeface="Calibri" panose="020F0502020204030204" pitchFamily="34" charset="0"/>
              </a:rPr>
              <a:t>XI. Cuestionario de Valoración de la percepción de sabores</a:t>
            </a:r>
          </a:p>
        </p:txBody>
      </p:sp>
      <p:sp>
        <p:nvSpPr>
          <p:cNvPr id="5" name="Marcador de contenido 4">
            <a:extLst>
              <a:ext uri="{FF2B5EF4-FFF2-40B4-BE49-F238E27FC236}">
                <a16:creationId xmlns:a16="http://schemas.microsoft.com/office/drawing/2014/main" xmlns="" id="{41A1CEAD-BC73-88AE-1338-2A53DD6B3B80}"/>
              </a:ext>
            </a:extLst>
          </p:cNvPr>
          <p:cNvSpPr>
            <a:spLocks noGrp="1"/>
          </p:cNvSpPr>
          <p:nvPr>
            <p:ph idx="1"/>
          </p:nvPr>
        </p:nvSpPr>
        <p:spPr>
          <a:xfrm>
            <a:off x="599607" y="1749347"/>
            <a:ext cx="8087193" cy="4441591"/>
          </a:xfrm>
        </p:spPr>
        <p:txBody>
          <a:bodyPr>
            <a:normAutofit fontScale="92500" lnSpcReduction="20000"/>
          </a:bodyPr>
          <a:lstStyle/>
          <a:p>
            <a:pPr algn="just">
              <a:lnSpc>
                <a:spcPct val="107000"/>
              </a:lnSpc>
              <a:spcAft>
                <a:spcPts val="600"/>
              </a:spcAft>
            </a:pPr>
            <a:r>
              <a:rPr lang="es-MX" sz="2000" b="1" dirty="0">
                <a:latin typeface="Calibri" panose="020F0502020204030204" pitchFamily="34" charset="0"/>
                <a:ea typeface="Calibri" panose="020F0502020204030204" pitchFamily="34" charset="0"/>
                <a:cs typeface="Calibri" panose="020F0502020204030204" pitchFamily="34" charset="0"/>
              </a:rPr>
              <a:t>Fundamento teórico:</a:t>
            </a:r>
            <a:r>
              <a:rPr lang="es-MX" sz="2000" dirty="0">
                <a:latin typeface="Calibri" panose="020F0502020204030204" pitchFamily="34" charset="0"/>
                <a:ea typeface="Calibri" panose="020F0502020204030204" pitchFamily="34" charset="0"/>
                <a:cs typeface="Calibri" panose="020F0502020204030204" pitchFamily="34" charset="0"/>
              </a:rPr>
              <a:t> Las alteraciones en la percepción de sabores impactan en diferentes magnitudes el autocuidado del adulto mayor y por tanto su salud. Algunas técnicas para valorarlas son complejas, es por eso que se plantearon las siguientes preguntas para identificar las alteraciones, si son en la percepción de un sabor específico, si han buscado solucionarlo y si se relaciona con alguna enfermedad o medicamento.</a:t>
            </a:r>
          </a:p>
          <a:p>
            <a:pPr algn="just">
              <a:lnSpc>
                <a:spcPct val="107000"/>
              </a:lnSpc>
              <a:spcAft>
                <a:spcPts val="600"/>
              </a:spcAft>
            </a:pPr>
            <a:r>
              <a:rPr lang="es-MX" sz="2000" b="1" dirty="0">
                <a:latin typeface="Calibri" panose="020F0502020204030204" pitchFamily="34" charset="0"/>
                <a:ea typeface="Calibri" panose="020F0502020204030204" pitchFamily="34" charset="0"/>
                <a:cs typeface="Calibri" panose="020F0502020204030204" pitchFamily="34" charset="0"/>
              </a:rPr>
              <a:t>Descripción del instrumento:</a:t>
            </a:r>
            <a:r>
              <a:rPr lang="es-MX" sz="2000" dirty="0">
                <a:latin typeface="Calibri" panose="020F0502020204030204" pitchFamily="34" charset="0"/>
                <a:ea typeface="Calibri" panose="020F0502020204030204" pitchFamily="34" charset="0"/>
                <a:cs typeface="Calibri" panose="020F0502020204030204" pitchFamily="34" charset="0"/>
              </a:rPr>
              <a:t> se trata de tres preguntas con opción de respuesta Si o No (1, 3 y 5) y tres preguntas abiertas en donde se debe llenar lo que solicita el cuadro (2, 4 y 6) estas últimas solo se llenan si las anteriores son positivas.</a:t>
            </a:r>
          </a:p>
          <a:p>
            <a:pPr algn="just">
              <a:lnSpc>
                <a:spcPct val="107000"/>
              </a:lnSpc>
              <a:spcAft>
                <a:spcPts val="600"/>
              </a:spcAft>
            </a:pPr>
            <a:r>
              <a:rPr lang="es-MX" sz="2000" b="1" dirty="0">
                <a:latin typeface="Calibri" panose="020F0502020204030204" pitchFamily="34" charset="0"/>
                <a:ea typeface="Calibri" panose="020F0502020204030204" pitchFamily="34" charset="0"/>
                <a:cs typeface="Calibri" panose="020F0502020204030204" pitchFamily="34" charset="0"/>
              </a:rPr>
              <a:t>Tiempo aproximado de aplicación:</a:t>
            </a:r>
            <a:r>
              <a:rPr lang="es-MX" sz="2000" dirty="0">
                <a:latin typeface="Calibri" panose="020F0502020204030204" pitchFamily="34" charset="0"/>
                <a:ea typeface="Calibri" panose="020F0502020204030204" pitchFamily="34" charset="0"/>
                <a:cs typeface="Calibri" panose="020F0502020204030204" pitchFamily="34" charset="0"/>
              </a:rPr>
              <a:t> 10 minutos</a:t>
            </a:r>
          </a:p>
          <a:p>
            <a:pPr algn="just">
              <a:lnSpc>
                <a:spcPct val="107000"/>
              </a:lnSpc>
              <a:spcAft>
                <a:spcPts val="600"/>
              </a:spcAft>
            </a:pPr>
            <a:r>
              <a:rPr lang="es-MX" sz="2000" b="1" dirty="0">
                <a:latin typeface="Calibri" panose="020F0502020204030204" pitchFamily="34" charset="0"/>
                <a:ea typeface="Calibri" panose="020F0502020204030204" pitchFamily="34" charset="0"/>
                <a:cs typeface="Calibri" panose="020F0502020204030204" pitchFamily="34" charset="0"/>
              </a:rPr>
              <a:t>Material requerido:</a:t>
            </a:r>
            <a:r>
              <a:rPr lang="es-MX" sz="2000" dirty="0">
                <a:latin typeface="Calibri" panose="020F0502020204030204" pitchFamily="34" charset="0"/>
                <a:ea typeface="Calibri" panose="020F0502020204030204" pitchFamily="34" charset="0"/>
                <a:cs typeface="Calibri" panose="020F0502020204030204" pitchFamily="34" charset="0"/>
              </a:rPr>
              <a:t> Formato impreso, lápiz y goma.</a:t>
            </a:r>
          </a:p>
          <a:p>
            <a:pPr algn="just">
              <a:lnSpc>
                <a:spcPct val="107000"/>
              </a:lnSpc>
              <a:spcAft>
                <a:spcPts val="600"/>
              </a:spcAft>
            </a:pPr>
            <a:r>
              <a:rPr lang="es-MX" sz="2000" b="1" dirty="0">
                <a:latin typeface="Calibri" panose="020F0502020204030204" pitchFamily="34" charset="0"/>
                <a:ea typeface="Calibri" panose="020F0502020204030204" pitchFamily="34" charset="0"/>
                <a:cs typeface="Calibri" panose="020F0502020204030204" pitchFamily="34" charset="0"/>
              </a:rPr>
              <a:t>Espacio físico recomendado:</a:t>
            </a:r>
            <a:r>
              <a:rPr lang="es-MX" sz="2000" dirty="0">
                <a:latin typeface="Calibri" panose="020F0502020204030204" pitchFamily="34" charset="0"/>
                <a:ea typeface="Calibri" panose="020F0502020204030204" pitchFamily="34" charset="0"/>
                <a:cs typeface="Calibri" panose="020F0502020204030204" pitchFamily="34" charset="0"/>
              </a:rPr>
              <a:t> Privado, ventilado, iluminado y libre de distracciones.</a:t>
            </a:r>
          </a:p>
        </p:txBody>
      </p:sp>
      <p:pic>
        <p:nvPicPr>
          <p:cNvPr id="2" name="Imagen 3">
            <a:extLst>
              <a:ext uri="{FF2B5EF4-FFF2-40B4-BE49-F238E27FC236}">
                <a16:creationId xmlns:a16="http://schemas.microsoft.com/office/drawing/2014/main" xmlns="" id="{982E5F0A-4036-37CE-2A2F-FE30BC1F061C}"/>
              </a:ext>
            </a:extLst>
          </p:cNvPr>
          <p:cNvPicPr>
            <a:picLocks noChangeAspect="1"/>
          </p:cNvPicPr>
          <p:nvPr/>
        </p:nvPicPr>
        <p:blipFill>
          <a:blip r:embed="rId2"/>
          <a:srcRect/>
          <a:stretch>
            <a:fillRect/>
          </a:stretch>
        </p:blipFill>
        <p:spPr bwMode="auto">
          <a:xfrm>
            <a:off x="0" y="6443663"/>
            <a:ext cx="9144000" cy="414337"/>
          </a:xfrm>
          <a:prstGeom prst="rect">
            <a:avLst/>
          </a:prstGeom>
          <a:noFill/>
          <a:ln w="9525">
            <a:noFill/>
            <a:miter lim="800000"/>
            <a:headEnd/>
            <a:tailEnd/>
          </a:ln>
        </p:spPr>
      </p:pic>
      <p:pic>
        <p:nvPicPr>
          <p:cNvPr id="3" name="Imagen 4">
            <a:extLst>
              <a:ext uri="{FF2B5EF4-FFF2-40B4-BE49-F238E27FC236}">
                <a16:creationId xmlns:a16="http://schemas.microsoft.com/office/drawing/2014/main" xmlns="" id="{9F994658-27CD-EB9C-0C71-4EC4A011AF6F}"/>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9575" y="241301"/>
            <a:ext cx="657225" cy="701674"/>
          </a:xfrm>
          <a:prstGeom prst="rect">
            <a:avLst/>
          </a:prstGeom>
          <a:noFill/>
          <a:ln>
            <a:noFill/>
          </a:ln>
        </p:spPr>
      </p:pic>
      <p:sp>
        <p:nvSpPr>
          <p:cNvPr id="9" name="Marcador de pie de página 7"/>
          <p:cNvSpPr>
            <a:spLocks noGrp="1"/>
          </p:cNvSpPr>
          <p:nvPr>
            <p:ph type="ftr" sz="quarter" idx="11"/>
          </p:nvPr>
        </p:nvSpPr>
        <p:spPr>
          <a:xfrm>
            <a:off x="3028950" y="6574212"/>
            <a:ext cx="3086100" cy="207465"/>
          </a:xfrm>
        </p:spPr>
        <p:txBody>
          <a:bodyPr/>
          <a:lstStyle/>
          <a:p>
            <a:r>
              <a:rPr lang="es-MX" dirty="0" smtClean="0">
                <a:solidFill>
                  <a:schemeClr val="tx1"/>
                </a:solidFill>
                <a:latin typeface="Arial" panose="020B0604020202020204" pitchFamily="34" charset="0"/>
                <a:cs typeface="Arial" panose="020B0604020202020204" pitchFamily="34" charset="0"/>
              </a:rPr>
              <a:t>PAPIME 308923</a:t>
            </a:r>
            <a:endParaRPr lang="es-MX"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50477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0BE087E-B330-F61F-7EA9-3B821B022FEA}"/>
              </a:ext>
            </a:extLst>
          </p:cNvPr>
          <p:cNvSpPr>
            <a:spLocks noGrp="1"/>
          </p:cNvSpPr>
          <p:nvPr>
            <p:ph type="title"/>
          </p:nvPr>
        </p:nvSpPr>
        <p:spPr>
          <a:xfrm>
            <a:off x="457200" y="342900"/>
            <a:ext cx="7269480" cy="600075"/>
          </a:xfrm>
        </p:spPr>
        <p:txBody>
          <a:bodyPr anchor="ctr">
            <a:normAutofit fontScale="90000"/>
          </a:bodyPr>
          <a:lstStyle/>
          <a:p>
            <a:pPr algn="ctr"/>
            <a:r>
              <a:rPr lang="es-MX" b="1" dirty="0">
                <a:latin typeface="Calibri" panose="020F0502020204030204" pitchFamily="34" charset="0"/>
                <a:ea typeface="Calibri" panose="020F0502020204030204" pitchFamily="34" charset="0"/>
                <a:cs typeface="Calibri" panose="020F0502020204030204" pitchFamily="34" charset="0"/>
              </a:rPr>
              <a:t>XI. 1. Protocolo de aplicación </a:t>
            </a:r>
          </a:p>
        </p:txBody>
      </p:sp>
      <p:sp>
        <p:nvSpPr>
          <p:cNvPr id="3" name="Marcador de contenido 2">
            <a:extLst>
              <a:ext uri="{FF2B5EF4-FFF2-40B4-BE49-F238E27FC236}">
                <a16:creationId xmlns:a16="http://schemas.microsoft.com/office/drawing/2014/main" xmlns="" id="{FC2BB41A-21F8-41A8-F76B-0C18A6468691}"/>
              </a:ext>
            </a:extLst>
          </p:cNvPr>
          <p:cNvSpPr>
            <a:spLocks noGrp="1"/>
          </p:cNvSpPr>
          <p:nvPr>
            <p:ph idx="1"/>
          </p:nvPr>
        </p:nvSpPr>
        <p:spPr>
          <a:xfrm>
            <a:off x="273344" y="1289154"/>
            <a:ext cx="8563356" cy="4931764"/>
          </a:xfrm>
        </p:spPr>
        <p:txBody>
          <a:bodyPr>
            <a:normAutofit lnSpcReduction="10000"/>
          </a:bodyPr>
          <a:lstStyle/>
          <a:p>
            <a:pPr marL="257175" indent="-257175">
              <a:lnSpc>
                <a:spcPct val="107000"/>
              </a:lnSpc>
              <a:buFont typeface="+mj-lt"/>
              <a:buAutoNum type="arabicPeriod"/>
            </a:pPr>
            <a:r>
              <a:rPr lang="es-MX" sz="1600" dirty="0">
                <a:latin typeface="Calibri" panose="020F0502020204030204" pitchFamily="34" charset="0"/>
                <a:ea typeface="Calibri" panose="020F0502020204030204" pitchFamily="34" charset="0"/>
                <a:cs typeface="Calibri" panose="020F0502020204030204" pitchFamily="34" charset="0"/>
              </a:rPr>
              <a:t>La evaluación debe hacerse en un sitio privado, ventilado, bien iluminado y libre de distracciones</a:t>
            </a:r>
          </a:p>
          <a:p>
            <a:pPr marL="257175" indent="-257175">
              <a:lnSpc>
                <a:spcPct val="107000"/>
              </a:lnSpc>
              <a:buFont typeface="+mj-lt"/>
              <a:buAutoNum type="arabicPeriod"/>
            </a:pPr>
            <a:r>
              <a:rPr lang="es-MX" sz="1600" dirty="0">
                <a:latin typeface="Calibri" panose="020F0502020204030204" pitchFamily="34" charset="0"/>
                <a:ea typeface="Calibri" panose="020F0502020204030204" pitchFamily="34" charset="0"/>
                <a:cs typeface="Calibri" panose="020F0502020204030204" pitchFamily="34" charset="0"/>
              </a:rPr>
              <a:t>Explicar al evaluado el objetivo del instrumento.</a:t>
            </a:r>
          </a:p>
          <a:p>
            <a:pPr marL="257175" indent="-257175">
              <a:lnSpc>
                <a:spcPct val="107000"/>
              </a:lnSpc>
              <a:buFont typeface="+mj-lt"/>
              <a:buAutoNum type="arabicPeriod"/>
            </a:pPr>
            <a:r>
              <a:rPr lang="es-MX" sz="1600" dirty="0">
                <a:latin typeface="Calibri" panose="020F0502020204030204" pitchFamily="34" charset="0"/>
                <a:ea typeface="Calibri" panose="020F0502020204030204" pitchFamily="34" charset="0"/>
                <a:cs typeface="Calibri" panose="020F0502020204030204" pitchFamily="34" charset="0"/>
              </a:rPr>
              <a:t>Se leerán cada una de las preguntas procurando ser claro y que sean entendibles para el evaluado</a:t>
            </a:r>
          </a:p>
          <a:p>
            <a:pPr marL="257175" indent="-257175">
              <a:lnSpc>
                <a:spcPct val="107000"/>
              </a:lnSpc>
              <a:buFont typeface="+mj-lt"/>
              <a:buAutoNum type="arabicPeriod"/>
            </a:pPr>
            <a:r>
              <a:rPr lang="es-MX" sz="1600" dirty="0">
                <a:latin typeface="Calibri" panose="020F0502020204030204" pitchFamily="34" charset="0"/>
                <a:ea typeface="Calibri" panose="020F0502020204030204" pitchFamily="34" charset="0"/>
                <a:cs typeface="Calibri" panose="020F0502020204030204" pitchFamily="34" charset="0"/>
              </a:rPr>
              <a:t>Si existe alguna duda en las repuestas debe repetirse la pregunta de modo que sea entendible para el evaluado.</a:t>
            </a:r>
          </a:p>
          <a:p>
            <a:pPr marL="257175" indent="-257175">
              <a:lnSpc>
                <a:spcPct val="107000"/>
              </a:lnSpc>
              <a:buFont typeface="+mj-lt"/>
              <a:buAutoNum type="arabicPeriod"/>
            </a:pPr>
            <a:r>
              <a:rPr lang="es-MX" sz="1600" dirty="0">
                <a:latin typeface="Calibri" panose="020F0502020204030204" pitchFamily="34" charset="0"/>
                <a:ea typeface="Calibri" panose="020F0502020204030204" pitchFamily="34" charset="0"/>
                <a:cs typeface="Calibri" panose="020F0502020204030204" pitchFamily="34" charset="0"/>
              </a:rPr>
              <a:t>En las preguntas 1, 3 y 5 asegurarse leer las opciones de respuesta después de cada pregunta y continuar a la pregunta que sigue si la respuesta fue afirmativa.</a:t>
            </a:r>
          </a:p>
          <a:p>
            <a:pPr marL="257175" indent="-257175">
              <a:lnSpc>
                <a:spcPct val="107000"/>
              </a:lnSpc>
              <a:buFont typeface="+mj-lt"/>
              <a:buAutoNum type="arabicPeriod"/>
            </a:pPr>
            <a:r>
              <a:rPr lang="es-MX" sz="1600" dirty="0">
                <a:latin typeface="Calibri" panose="020F0502020204030204" pitchFamily="34" charset="0"/>
                <a:ea typeface="Calibri" panose="020F0502020204030204" pitchFamily="34" charset="0"/>
                <a:cs typeface="Calibri" panose="020F0502020204030204" pitchFamily="34" charset="0"/>
              </a:rPr>
              <a:t>En la pregunta 2, se debe llenar la fila completa (sabor) antes de pasar a la siguiente. En las columnas de Perdida completa o Perdida parcial, solo debe palomearse la que corresponda. </a:t>
            </a:r>
          </a:p>
          <a:p>
            <a:pPr marL="257175" indent="-257175">
              <a:lnSpc>
                <a:spcPct val="107000"/>
              </a:lnSpc>
              <a:buFont typeface="+mj-lt"/>
              <a:buAutoNum type="arabicPeriod"/>
            </a:pPr>
            <a:r>
              <a:rPr lang="es-MX" sz="1600" dirty="0">
                <a:latin typeface="Calibri" panose="020F0502020204030204" pitchFamily="34" charset="0"/>
                <a:ea typeface="Calibri" panose="020F0502020204030204" pitchFamily="34" charset="0"/>
                <a:cs typeface="Calibri" panose="020F0502020204030204" pitchFamily="34" charset="0"/>
              </a:rPr>
              <a:t>En la pregunta 4, se debe especificar el principio activo del medicamento y colocar el gramaje de la dosis que corresponda y anotar el tiempo que lleva tomando el medicamento. (Por ejemplo, Medicamento: Metformina, Dosis: 850 mg cada 8 , Tiempo de consumo: 2 años)</a:t>
            </a:r>
          </a:p>
          <a:p>
            <a:pPr marL="257175" indent="-257175">
              <a:lnSpc>
                <a:spcPct val="107000"/>
              </a:lnSpc>
              <a:buFont typeface="+mj-lt"/>
              <a:buAutoNum type="arabicPeriod"/>
            </a:pPr>
            <a:r>
              <a:rPr lang="es-MX" sz="1600" dirty="0">
                <a:latin typeface="Calibri" panose="020F0502020204030204" pitchFamily="34" charset="0"/>
                <a:ea typeface="Calibri" panose="020F0502020204030204" pitchFamily="34" charset="0"/>
                <a:cs typeface="Calibri" panose="020F0502020204030204" pitchFamily="34" charset="0"/>
              </a:rPr>
              <a:t>En la pregunta 6, anotar el nombre de la enfermedad y el tiempo de evolución (cuánto tiene que la diagnosticaron)</a:t>
            </a:r>
          </a:p>
          <a:p>
            <a:pPr marL="257175" indent="-257175">
              <a:lnSpc>
                <a:spcPct val="107000"/>
              </a:lnSpc>
              <a:spcAft>
                <a:spcPts val="600"/>
              </a:spcAft>
              <a:buFont typeface="+mj-lt"/>
              <a:buAutoNum type="arabicPeriod"/>
            </a:pPr>
            <a:r>
              <a:rPr lang="es-MX" sz="1600" dirty="0">
                <a:latin typeface="Calibri" panose="020F0502020204030204" pitchFamily="34" charset="0"/>
                <a:ea typeface="Calibri" panose="020F0502020204030204" pitchFamily="34" charset="0"/>
                <a:cs typeface="Calibri" panose="020F0502020204030204" pitchFamily="34" charset="0"/>
              </a:rPr>
              <a:t>Dar el tiempo suficiente a la persona para responder a cada una de las preguntas.</a:t>
            </a:r>
          </a:p>
        </p:txBody>
      </p:sp>
      <p:pic>
        <p:nvPicPr>
          <p:cNvPr id="4" name="Imagen 3">
            <a:extLst>
              <a:ext uri="{FF2B5EF4-FFF2-40B4-BE49-F238E27FC236}">
                <a16:creationId xmlns:a16="http://schemas.microsoft.com/office/drawing/2014/main" xmlns="" id="{E3A46B28-A09F-0AB9-27C3-0287EA2D5CB8}"/>
              </a:ext>
            </a:extLst>
          </p:cNvPr>
          <p:cNvPicPr>
            <a:picLocks noChangeAspect="1"/>
          </p:cNvPicPr>
          <p:nvPr/>
        </p:nvPicPr>
        <p:blipFill>
          <a:blip r:embed="rId2"/>
          <a:srcRect/>
          <a:stretch>
            <a:fillRect/>
          </a:stretch>
        </p:blipFill>
        <p:spPr bwMode="auto">
          <a:xfrm>
            <a:off x="0" y="6443663"/>
            <a:ext cx="9144000" cy="414337"/>
          </a:xfrm>
          <a:prstGeom prst="rect">
            <a:avLst/>
          </a:prstGeom>
          <a:noFill/>
          <a:ln w="9525">
            <a:noFill/>
            <a:miter lim="800000"/>
            <a:headEnd/>
            <a:tailEnd/>
          </a:ln>
        </p:spPr>
      </p:pic>
      <p:pic>
        <p:nvPicPr>
          <p:cNvPr id="5" name="Imagen 4">
            <a:extLst>
              <a:ext uri="{FF2B5EF4-FFF2-40B4-BE49-F238E27FC236}">
                <a16:creationId xmlns:a16="http://schemas.microsoft.com/office/drawing/2014/main" xmlns="" id="{FD1D0BAE-C11B-65B1-6AAA-629057A5E5B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9575" y="241301"/>
            <a:ext cx="657225" cy="701674"/>
          </a:xfrm>
          <a:prstGeom prst="rect">
            <a:avLst/>
          </a:prstGeom>
          <a:noFill/>
          <a:ln>
            <a:noFill/>
          </a:ln>
        </p:spPr>
      </p:pic>
      <p:sp>
        <p:nvSpPr>
          <p:cNvPr id="9" name="Marcador de pie de página 7"/>
          <p:cNvSpPr>
            <a:spLocks noGrp="1"/>
          </p:cNvSpPr>
          <p:nvPr>
            <p:ph type="ftr" sz="quarter" idx="11"/>
          </p:nvPr>
        </p:nvSpPr>
        <p:spPr>
          <a:xfrm>
            <a:off x="3028950" y="6574212"/>
            <a:ext cx="3086100" cy="207465"/>
          </a:xfrm>
        </p:spPr>
        <p:txBody>
          <a:bodyPr/>
          <a:lstStyle/>
          <a:p>
            <a:r>
              <a:rPr lang="es-MX" dirty="0" smtClean="0">
                <a:solidFill>
                  <a:schemeClr val="tx1"/>
                </a:solidFill>
                <a:latin typeface="Arial" panose="020B0604020202020204" pitchFamily="34" charset="0"/>
                <a:cs typeface="Arial" panose="020B0604020202020204" pitchFamily="34" charset="0"/>
              </a:rPr>
              <a:t>PAPIME 308923</a:t>
            </a:r>
            <a:endParaRPr lang="es-MX"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16922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Marcador de contenido 6">
            <a:extLst>
              <a:ext uri="{FF2B5EF4-FFF2-40B4-BE49-F238E27FC236}">
                <a16:creationId xmlns:a16="http://schemas.microsoft.com/office/drawing/2014/main" xmlns="" id="{139B828C-90F1-6BD0-75E4-DF8A7BA4EF4D}"/>
              </a:ext>
            </a:extLst>
          </p:cNvPr>
          <p:cNvPicPr>
            <a:picLocks noGrp="1" noChangeAspect="1"/>
          </p:cNvPicPr>
          <p:nvPr>
            <p:ph idx="1"/>
          </p:nvPr>
        </p:nvPicPr>
        <p:blipFill rotWithShape="1">
          <a:blip r:embed="rId2"/>
          <a:srcRect r="16571" b="8571"/>
          <a:stretch/>
        </p:blipFill>
        <p:spPr>
          <a:xfrm>
            <a:off x="5054026" y="1163611"/>
            <a:ext cx="3755036" cy="4530778"/>
          </a:xfrm>
        </p:spPr>
      </p:pic>
      <p:pic>
        <p:nvPicPr>
          <p:cNvPr id="5" name="Imagen 4">
            <a:extLst>
              <a:ext uri="{FF2B5EF4-FFF2-40B4-BE49-F238E27FC236}">
                <a16:creationId xmlns:a16="http://schemas.microsoft.com/office/drawing/2014/main" xmlns="" id="{04C91552-FA52-7C5A-0029-2FEF656D484F}"/>
              </a:ext>
            </a:extLst>
          </p:cNvPr>
          <p:cNvPicPr>
            <a:picLocks noChangeAspect="1"/>
          </p:cNvPicPr>
          <p:nvPr/>
        </p:nvPicPr>
        <p:blipFill>
          <a:blip r:embed="rId3"/>
          <a:stretch>
            <a:fillRect/>
          </a:stretch>
        </p:blipFill>
        <p:spPr>
          <a:xfrm>
            <a:off x="687364" y="981913"/>
            <a:ext cx="3877135" cy="4935488"/>
          </a:xfrm>
          <a:prstGeom prst="rect">
            <a:avLst/>
          </a:prstGeom>
        </p:spPr>
      </p:pic>
      <p:pic>
        <p:nvPicPr>
          <p:cNvPr id="2" name="Imagen 3">
            <a:extLst>
              <a:ext uri="{FF2B5EF4-FFF2-40B4-BE49-F238E27FC236}">
                <a16:creationId xmlns:a16="http://schemas.microsoft.com/office/drawing/2014/main" xmlns="" id="{A64106A1-D968-B2A3-CC99-062883F337A2}"/>
              </a:ext>
            </a:extLst>
          </p:cNvPr>
          <p:cNvPicPr>
            <a:picLocks noChangeAspect="1"/>
          </p:cNvPicPr>
          <p:nvPr/>
        </p:nvPicPr>
        <p:blipFill>
          <a:blip r:embed="rId4"/>
          <a:srcRect/>
          <a:stretch>
            <a:fillRect/>
          </a:stretch>
        </p:blipFill>
        <p:spPr bwMode="auto">
          <a:xfrm>
            <a:off x="0" y="6443663"/>
            <a:ext cx="9144000" cy="414337"/>
          </a:xfrm>
          <a:prstGeom prst="rect">
            <a:avLst/>
          </a:prstGeom>
          <a:noFill/>
          <a:ln w="9525">
            <a:noFill/>
            <a:miter lim="800000"/>
            <a:headEnd/>
            <a:tailEnd/>
          </a:ln>
        </p:spPr>
      </p:pic>
      <p:pic>
        <p:nvPicPr>
          <p:cNvPr id="3" name="Imagen 4">
            <a:extLst>
              <a:ext uri="{FF2B5EF4-FFF2-40B4-BE49-F238E27FC236}">
                <a16:creationId xmlns:a16="http://schemas.microsoft.com/office/drawing/2014/main" xmlns="" id="{326134DD-8B2E-9228-31EF-A2327BB1E744}"/>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29575" y="241301"/>
            <a:ext cx="657225" cy="701674"/>
          </a:xfrm>
          <a:prstGeom prst="rect">
            <a:avLst/>
          </a:prstGeom>
          <a:noFill/>
          <a:ln>
            <a:noFill/>
          </a:ln>
        </p:spPr>
      </p:pic>
      <p:sp>
        <p:nvSpPr>
          <p:cNvPr id="9" name="Marcador de pie de página 7"/>
          <p:cNvSpPr>
            <a:spLocks noGrp="1"/>
          </p:cNvSpPr>
          <p:nvPr>
            <p:ph type="ftr" sz="quarter" idx="11"/>
          </p:nvPr>
        </p:nvSpPr>
        <p:spPr>
          <a:xfrm>
            <a:off x="3028950" y="6574212"/>
            <a:ext cx="3086100" cy="207465"/>
          </a:xfrm>
        </p:spPr>
        <p:txBody>
          <a:bodyPr/>
          <a:lstStyle/>
          <a:p>
            <a:r>
              <a:rPr lang="es-MX" dirty="0" smtClean="0">
                <a:solidFill>
                  <a:schemeClr val="tx1"/>
                </a:solidFill>
                <a:latin typeface="Arial" panose="020B0604020202020204" pitchFamily="34" charset="0"/>
                <a:cs typeface="Arial" panose="020B0604020202020204" pitchFamily="34" charset="0"/>
              </a:rPr>
              <a:t>PAPIME 308923</a:t>
            </a:r>
            <a:endParaRPr lang="es-MX"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56620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BFBA5E5-A12D-67C2-5230-9EB5FE5E0421}"/>
              </a:ext>
            </a:extLst>
          </p:cNvPr>
          <p:cNvSpPr>
            <a:spLocks noGrp="1"/>
          </p:cNvSpPr>
          <p:nvPr>
            <p:ph type="title"/>
          </p:nvPr>
        </p:nvSpPr>
        <p:spPr>
          <a:xfrm>
            <a:off x="592487" y="433872"/>
            <a:ext cx="7269480" cy="546392"/>
          </a:xfrm>
        </p:spPr>
        <p:txBody>
          <a:bodyPr anchor="ctr">
            <a:normAutofit fontScale="90000"/>
          </a:bodyPr>
          <a:lstStyle/>
          <a:p>
            <a:pPr algn="ctr"/>
            <a:r>
              <a:rPr lang="es-MX" b="1" dirty="0">
                <a:latin typeface="Calibri" panose="020F0502020204030204" pitchFamily="34" charset="0"/>
                <a:ea typeface="Calibri" panose="020F0502020204030204" pitchFamily="34" charset="0"/>
                <a:cs typeface="Calibri" panose="020F0502020204030204" pitchFamily="34" charset="0"/>
              </a:rPr>
              <a:t>Referencias </a:t>
            </a:r>
          </a:p>
        </p:txBody>
      </p:sp>
      <p:sp>
        <p:nvSpPr>
          <p:cNvPr id="3" name="Marcador de contenido 2">
            <a:extLst>
              <a:ext uri="{FF2B5EF4-FFF2-40B4-BE49-F238E27FC236}">
                <a16:creationId xmlns:a16="http://schemas.microsoft.com/office/drawing/2014/main" xmlns="" id="{B768CFCA-9336-ECB1-1D7B-41021D1DA316}"/>
              </a:ext>
            </a:extLst>
          </p:cNvPr>
          <p:cNvSpPr>
            <a:spLocks noGrp="1"/>
          </p:cNvSpPr>
          <p:nvPr>
            <p:ph idx="1"/>
          </p:nvPr>
        </p:nvSpPr>
        <p:spPr>
          <a:xfrm>
            <a:off x="292308" y="1214205"/>
            <a:ext cx="8484432" cy="5021703"/>
          </a:xfrm>
        </p:spPr>
        <p:txBody>
          <a:bodyPr>
            <a:normAutofit lnSpcReduction="10000"/>
          </a:bodyPr>
          <a:lstStyle/>
          <a:p>
            <a:pPr marL="257175" indent="-257175">
              <a:lnSpc>
                <a:spcPct val="107000"/>
              </a:lnSpc>
              <a:buFont typeface="+mj-lt"/>
              <a:buAutoNum type="arabicPeriod"/>
              <a:tabLst>
                <a:tab pos="2295525" algn="l"/>
              </a:tabLst>
            </a:pP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Silverthorn</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Dee </a:t>
            </a: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Unglaub</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1948-, Fisiología humana: un enfoque integrado /   Buenos Aires, Argentina :   Editorial Médica Panamericana,   [2019]</a:t>
            </a:r>
            <a:endParaRPr lang="es-MX" sz="1100" kern="100" dirty="0">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257175" indent="-257175">
              <a:lnSpc>
                <a:spcPct val="107000"/>
              </a:lnSpc>
              <a:buFont typeface="+mj-lt"/>
              <a:buAutoNum type="arabicPeriod"/>
              <a:tabLst>
                <a:tab pos="2295525" algn="l"/>
              </a:tabLst>
            </a:pPr>
            <a:r>
              <a:rPr lang="en-US"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Mendoza-</a:t>
            </a:r>
            <a:r>
              <a:rPr lang="en-US"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Núñez</a:t>
            </a:r>
            <a:r>
              <a:rPr lang="en-US"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VM et al. What Is the onset age of human aging and old age. Int J </a:t>
            </a:r>
            <a:r>
              <a:rPr lang="en-US"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Geront</a:t>
            </a:r>
            <a:r>
              <a:rPr lang="en-US"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2016; 10:56</a:t>
            </a:r>
          </a:p>
          <a:p>
            <a:pPr marL="257175" indent="-257175">
              <a:lnSpc>
                <a:spcPct val="107000"/>
              </a:lnSpc>
              <a:buFont typeface="+mj-lt"/>
              <a:buAutoNum type="arabicPeriod"/>
              <a:tabLst>
                <a:tab pos="2295525" algn="l"/>
              </a:tabLst>
            </a:pP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Dziechciaż</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M, </a:t>
            </a: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Filip</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R. Determinantes biológicos, psicológicos y sociales de la vejez: aspectos bio-psico-sociales del envejecimiento humano. Ann </a:t>
            </a: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Agric</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Environ</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Med</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[Internet]. 2014; 21(4):835-8. Disponible en: https://pubmed.ncbi.nlm.nih.gov/25528930/</a:t>
            </a:r>
            <a:endParaRPr lang="es-MX" sz="1100" kern="100" dirty="0">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257175" indent="-257175">
              <a:lnSpc>
                <a:spcPct val="107000"/>
              </a:lnSpc>
              <a:buFont typeface="+mj-lt"/>
              <a:buAutoNum type="arabicPeriod"/>
              <a:tabLst>
                <a:tab pos="2295525" algn="l"/>
              </a:tabLst>
            </a:pPr>
            <a:r>
              <a:rPr lang="es-MX" sz="1100" kern="100" dirty="0">
                <a:solidFill>
                  <a:srgbClr val="333333"/>
                </a:solidFill>
                <a:highlight>
                  <a:srgbClr val="FFFFFF"/>
                </a:highlight>
                <a:latin typeface="Calibri" panose="020F0502020204030204" pitchFamily="34" charset="0"/>
                <a:ea typeface="Calibri" panose="020F0502020204030204" pitchFamily="34" charset="0"/>
                <a:cs typeface="Calibri" panose="020F0502020204030204" pitchFamily="34" charset="0"/>
              </a:rPr>
              <a:t>Borbor Muñoz, Anthony Omar (2021). Síndrome de privación sensorial y su comportamiento en el adulto mayor del centro de educación integral Melvin Jones del cantón La Libertad, 2020. La Libertad. UPSE, Matriz. Facultad de Ciencias Sociales y de la Salud. 68p</a:t>
            </a:r>
            <a:endParaRPr lang="es-MX" sz="1100" kern="100" dirty="0">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257175" indent="-257175">
              <a:lnSpc>
                <a:spcPct val="107000"/>
              </a:lnSpc>
              <a:buFont typeface="+mj-lt"/>
              <a:buAutoNum type="arabicPeriod"/>
              <a:tabLst>
                <a:tab pos="2295525" algn="l"/>
              </a:tabLst>
            </a:pP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Síndrome de Privación Sensorial SÍ. Detección y Manejo del [Internet]. Cenetec-difusion.com. [citado el 3 de agosto de 2023]. Disponible en: http://cenetec-difusion.com/CMGPC/IMSS-611-13/ER.pdf</a:t>
            </a:r>
            <a:endParaRPr lang="es-MX" sz="1100" kern="100" dirty="0">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257175" indent="-257175">
              <a:lnSpc>
                <a:spcPct val="107000"/>
              </a:lnSpc>
              <a:buFont typeface="+mj-lt"/>
              <a:buAutoNum type="arabicPeriod"/>
              <a:tabLst>
                <a:tab pos="2295525" algn="l"/>
              </a:tabLst>
            </a:pP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Organización Panamericana de la Salud. Salud visual. PAHO; 2023. Disponible en: </a:t>
            </a:r>
            <a:r>
              <a:rPr lang="es-MX" sz="1100" u="sng"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hlinkClick r:id="rId2"/>
              </a:rPr>
              <a:t>https://www.paho.org/es/temas/salud-visual</a:t>
            </a:r>
            <a:endParaRPr lang="es-MX" sz="1100" kern="100" dirty="0">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257175" indent="-257175">
              <a:lnSpc>
                <a:spcPct val="107000"/>
              </a:lnSpc>
              <a:buFont typeface="+mj-lt"/>
              <a:buAutoNum type="arabicPeriod"/>
              <a:tabLst>
                <a:tab pos="2295525" algn="l"/>
              </a:tabLst>
            </a:pP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Organización Mundial de la Salud. Ceguera y discapacidad visual. WHO; 2023. Disponible en: https://www.who.int/es/news-room/fact-sheets/detail/blindness-and-visual-impairment</a:t>
            </a:r>
            <a:endParaRPr lang="es-MX" sz="1100" kern="100" dirty="0">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257175" indent="-257175">
              <a:lnSpc>
                <a:spcPct val="107000"/>
              </a:lnSpc>
              <a:buFont typeface="+mj-lt"/>
              <a:buAutoNum type="arabicPeriod"/>
              <a:tabLst>
                <a:tab pos="2295525" algn="l"/>
              </a:tabLst>
            </a:pP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World</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Health</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Organization</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 </a:t>
            </a: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Guidance</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on</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person-centred</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assessment</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and </a:t>
            </a: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pathways</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in </a:t>
            </a: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primary</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care . </a:t>
            </a:r>
            <a:r>
              <a:rPr lang="es-MX" sz="1100" u="sng"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hlinkClick r:id="rId3"/>
              </a:rPr>
              <a:t>WHO-Handbook-ICOPE.pdf</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 Consultado el 30 de agosto 2023. </a:t>
            </a:r>
            <a:r>
              <a:rPr lang="es-MX" sz="1100" u="sng"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hlinkClick r:id="rId4"/>
              </a:rPr>
              <a:t>https://apps.who.int/iris/handle/10665/326843</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 </a:t>
            </a:r>
            <a:endParaRPr lang="es-MX" sz="1100" kern="100" dirty="0">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257175" indent="-257175">
              <a:lnSpc>
                <a:spcPct val="107000"/>
              </a:lnSpc>
              <a:buFont typeface="+mj-lt"/>
              <a:buAutoNum type="arabicPeriod"/>
              <a:tabLst>
                <a:tab pos="2295525" algn="l"/>
              </a:tabLst>
            </a:pP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Moorhead N, </a:t>
            </a: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Benjamin</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E, Saleh H. </a:t>
            </a: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Is</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the</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University</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of</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Pennsylvania </a:t>
            </a: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Identification</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Test (UPSIT) </a:t>
            </a: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valid</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for</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UK </a:t>
            </a: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population</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The</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Otorhinolaryngologist</a:t>
            </a:r>
            <a:r>
              <a:rPr lang="es-MX" sz="110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2013; 6(2): 99-102.</a:t>
            </a:r>
            <a:endParaRPr lang="es-MX" sz="1100" kern="100" dirty="0">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257175" indent="-257175">
              <a:lnSpc>
                <a:spcPct val="107000"/>
              </a:lnSpc>
              <a:buFont typeface="+mj-lt"/>
              <a:buAutoNum type="arabicPeriod"/>
              <a:tabLst>
                <a:tab pos="2295525" algn="l"/>
              </a:tabLst>
            </a:pP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Chiesa-</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Estomba</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C. M.,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Lechien</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J. R., Calvo-Henríquez C., Mayo M., Maldonado B., Maza J., et al.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Translation</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and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validation</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of</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the</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short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version</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of</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the</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Questionnaire</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of</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Olfactory</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Disorders</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–Negative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Statements</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to</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Spanish</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Am J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Otolaryngol</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2021; 42(1). Disponible en: https://www.sciencedirect.com/science/article/abs/pii/S0196070920304695?via%3Dihub</a:t>
            </a:r>
            <a:endParaRPr lang="es-MX" sz="1100" kern="100" dirty="0">
              <a:latin typeface="Calibri" panose="020F0502020204030204" pitchFamily="34" charset="0"/>
              <a:ea typeface="Calibri" panose="020F0502020204030204" pitchFamily="34" charset="0"/>
              <a:cs typeface="Calibri" panose="020F0502020204030204" pitchFamily="34" charset="0"/>
            </a:endParaRPr>
          </a:p>
          <a:p>
            <a:pPr marL="257175" indent="-257175">
              <a:lnSpc>
                <a:spcPct val="107000"/>
              </a:lnSpc>
              <a:spcAft>
                <a:spcPts val="600"/>
              </a:spcAft>
              <a:buFont typeface="+mj-lt"/>
              <a:buAutoNum type="arabicPeriod"/>
              <a:tabLst>
                <a:tab pos="2295525" algn="l"/>
              </a:tabLst>
            </a:pP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Ninchritz</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-Becerra E, Soriano-Reixach MM, Mayo-Yánez M, Calvo-Henríquez C, Martínez-Ruiz de Apodaca P, Saga-Gutiérrez C, et al.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Subjective</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evaluation</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of</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smell</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and taste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dysfunction</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in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patients</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with</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mild</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COVID-19 in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Spain</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Med</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Clin (</a:t>
            </a:r>
            <a:r>
              <a:rPr lang="es-MX" sz="1100" kern="10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Barc</a:t>
            </a:r>
            <a:r>
              <a:rPr lang="es-MX" sz="1100" kern="10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2021;156(2):61-64. </a:t>
            </a:r>
            <a:endParaRPr lang="es-MX" sz="2400" dirty="0">
              <a:latin typeface="Calibri" panose="020F0502020204030204" pitchFamily="34" charset="0"/>
              <a:ea typeface="Calibri" panose="020F0502020204030204" pitchFamily="34" charset="0"/>
              <a:cs typeface="Calibri" panose="020F0502020204030204" pitchFamily="34" charset="0"/>
            </a:endParaRPr>
          </a:p>
        </p:txBody>
      </p:sp>
      <p:pic>
        <p:nvPicPr>
          <p:cNvPr id="4" name="Imagen 3">
            <a:extLst>
              <a:ext uri="{FF2B5EF4-FFF2-40B4-BE49-F238E27FC236}">
                <a16:creationId xmlns:a16="http://schemas.microsoft.com/office/drawing/2014/main" xmlns="" id="{659B7BEF-1414-A40F-E351-5C295EA742D6}"/>
              </a:ext>
            </a:extLst>
          </p:cNvPr>
          <p:cNvPicPr>
            <a:picLocks noChangeAspect="1"/>
          </p:cNvPicPr>
          <p:nvPr/>
        </p:nvPicPr>
        <p:blipFill>
          <a:blip r:embed="rId5"/>
          <a:srcRect/>
          <a:stretch>
            <a:fillRect/>
          </a:stretch>
        </p:blipFill>
        <p:spPr bwMode="auto">
          <a:xfrm>
            <a:off x="0" y="6443663"/>
            <a:ext cx="9144000" cy="414337"/>
          </a:xfrm>
          <a:prstGeom prst="rect">
            <a:avLst/>
          </a:prstGeom>
          <a:noFill/>
          <a:ln w="9525">
            <a:noFill/>
            <a:miter lim="800000"/>
            <a:headEnd/>
            <a:tailEnd/>
          </a:ln>
        </p:spPr>
      </p:pic>
      <p:pic>
        <p:nvPicPr>
          <p:cNvPr id="5" name="Imagen 4">
            <a:extLst>
              <a:ext uri="{FF2B5EF4-FFF2-40B4-BE49-F238E27FC236}">
                <a16:creationId xmlns:a16="http://schemas.microsoft.com/office/drawing/2014/main" xmlns="" id="{43CEBD03-A38E-11B7-54E1-689DFBFB1801}"/>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029575" y="241301"/>
            <a:ext cx="657225" cy="701674"/>
          </a:xfrm>
          <a:prstGeom prst="rect">
            <a:avLst/>
          </a:prstGeom>
          <a:noFill/>
          <a:ln>
            <a:noFill/>
          </a:ln>
        </p:spPr>
      </p:pic>
      <p:sp>
        <p:nvSpPr>
          <p:cNvPr id="9" name="Marcador de pie de página 7"/>
          <p:cNvSpPr>
            <a:spLocks noGrp="1"/>
          </p:cNvSpPr>
          <p:nvPr>
            <p:ph type="ftr" sz="quarter" idx="11"/>
          </p:nvPr>
        </p:nvSpPr>
        <p:spPr>
          <a:xfrm>
            <a:off x="3028950" y="6574212"/>
            <a:ext cx="3086100" cy="207465"/>
          </a:xfrm>
        </p:spPr>
        <p:txBody>
          <a:bodyPr/>
          <a:lstStyle/>
          <a:p>
            <a:r>
              <a:rPr lang="es-MX" dirty="0" smtClean="0">
                <a:solidFill>
                  <a:schemeClr val="tx1"/>
                </a:solidFill>
                <a:latin typeface="Arial" panose="020B0604020202020204" pitchFamily="34" charset="0"/>
                <a:cs typeface="Arial" panose="020B0604020202020204" pitchFamily="34" charset="0"/>
              </a:rPr>
              <a:t>PAPIME 308923</a:t>
            </a:r>
            <a:endParaRPr lang="es-MX"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2356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76E3F52-3098-B80B-D333-DDD42D376918}"/>
              </a:ext>
            </a:extLst>
          </p:cNvPr>
          <p:cNvSpPr>
            <a:spLocks noGrp="1"/>
          </p:cNvSpPr>
          <p:nvPr>
            <p:ph type="title"/>
          </p:nvPr>
        </p:nvSpPr>
        <p:spPr>
          <a:xfrm>
            <a:off x="4815349" y="1104171"/>
            <a:ext cx="3400535" cy="630006"/>
          </a:xfrm>
        </p:spPr>
        <p:txBody>
          <a:bodyPr>
            <a:normAutofit fontScale="90000"/>
          </a:bodyPr>
          <a:lstStyle/>
          <a:p>
            <a:pPr algn="ctr"/>
            <a:r>
              <a:rPr lang="es-MX" b="1" dirty="0">
                <a:latin typeface="Calibri" panose="020F0502020204030204" pitchFamily="34" charset="0"/>
                <a:ea typeface="Calibri" panose="020F0502020204030204" pitchFamily="34" charset="0"/>
                <a:cs typeface="Calibri" panose="020F0502020204030204" pitchFamily="34" charset="0"/>
              </a:rPr>
              <a:t>I. Sentidos</a:t>
            </a:r>
            <a:r>
              <a:rPr lang="es-MX" b="1" dirty="0"/>
              <a:t> </a:t>
            </a:r>
          </a:p>
        </p:txBody>
      </p:sp>
      <p:sp>
        <p:nvSpPr>
          <p:cNvPr id="3" name="Marcador de contenido 2">
            <a:extLst>
              <a:ext uri="{FF2B5EF4-FFF2-40B4-BE49-F238E27FC236}">
                <a16:creationId xmlns:a16="http://schemas.microsoft.com/office/drawing/2014/main" xmlns="" id="{8FF6AB3B-B29E-2CC8-7E1C-AE196EBEC80F}"/>
              </a:ext>
            </a:extLst>
          </p:cNvPr>
          <p:cNvSpPr>
            <a:spLocks noGrp="1"/>
          </p:cNvSpPr>
          <p:nvPr>
            <p:ph idx="1"/>
          </p:nvPr>
        </p:nvSpPr>
        <p:spPr>
          <a:xfrm>
            <a:off x="4801114" y="1876581"/>
            <a:ext cx="3429002" cy="824460"/>
          </a:xfrm>
        </p:spPr>
        <p:txBody>
          <a:bodyPr>
            <a:normAutofit lnSpcReduction="10000"/>
          </a:bodyPr>
          <a:lstStyle/>
          <a:p>
            <a:pPr algn="ctr"/>
            <a:r>
              <a:rPr lang="es-ES" sz="1800" dirty="0">
                <a:latin typeface="Calibri" panose="020F0502020204030204" pitchFamily="34" charset="0"/>
                <a:ea typeface="Calibri" panose="020F0502020204030204" pitchFamily="34" charset="0"/>
                <a:cs typeface="Calibri" panose="020F0502020204030204" pitchFamily="34" charset="0"/>
              </a:rPr>
              <a:t>Los sentidos permiten al ser humano interactuar con su entorno y percibir la realidad. </a:t>
            </a:r>
            <a:endParaRPr lang="es-MX" sz="1800" dirty="0">
              <a:latin typeface="Calibri" panose="020F0502020204030204" pitchFamily="34" charset="0"/>
              <a:ea typeface="Calibri" panose="020F0502020204030204" pitchFamily="34" charset="0"/>
              <a:cs typeface="Calibri" panose="020F0502020204030204" pitchFamily="34" charset="0"/>
            </a:endParaRPr>
          </a:p>
        </p:txBody>
      </p:sp>
      <p:pic>
        <p:nvPicPr>
          <p:cNvPr id="1026" name="Picture 2" descr="woman breath in smoke in the air, smell or air pollution,  Ai Generated">
            <a:extLst>
              <a:ext uri="{FF2B5EF4-FFF2-40B4-BE49-F238E27FC236}">
                <a16:creationId xmlns:a16="http://schemas.microsoft.com/office/drawing/2014/main" xmlns="" id="{2358B981-ACCD-A08C-31E2-92631A96B34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6593" r="45192"/>
          <a:stretch/>
        </p:blipFill>
        <p:spPr bwMode="auto">
          <a:xfrm>
            <a:off x="16" y="857257"/>
            <a:ext cx="4571099" cy="514349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Diagrama 3">
            <a:extLst>
              <a:ext uri="{FF2B5EF4-FFF2-40B4-BE49-F238E27FC236}">
                <a16:creationId xmlns:a16="http://schemas.microsoft.com/office/drawing/2014/main" xmlns="" id="{E8938650-18CF-DF67-957F-F2DB5742AC83}"/>
              </a:ext>
            </a:extLst>
          </p:cNvPr>
          <p:cNvGraphicFramePr/>
          <p:nvPr>
            <p:extLst>
              <p:ext uri="{D42A27DB-BD31-4B8C-83A1-F6EECF244321}">
                <p14:modId xmlns:p14="http://schemas.microsoft.com/office/powerpoint/2010/main" val="557684713"/>
              </p:ext>
            </p:extLst>
          </p:nvPr>
        </p:nvGraphicFramePr>
        <p:xfrm>
          <a:off x="5027720" y="3083811"/>
          <a:ext cx="2975790" cy="267001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5" name="Imagen 3">
            <a:extLst>
              <a:ext uri="{FF2B5EF4-FFF2-40B4-BE49-F238E27FC236}">
                <a16:creationId xmlns:a16="http://schemas.microsoft.com/office/drawing/2014/main" xmlns="" id="{599B628F-DEAF-53AD-FDC9-4EA845223D33}"/>
              </a:ext>
            </a:extLst>
          </p:cNvPr>
          <p:cNvPicPr>
            <a:picLocks noChangeAspect="1"/>
          </p:cNvPicPr>
          <p:nvPr/>
        </p:nvPicPr>
        <p:blipFill>
          <a:blip r:embed="rId9"/>
          <a:srcRect/>
          <a:stretch>
            <a:fillRect/>
          </a:stretch>
        </p:blipFill>
        <p:spPr bwMode="auto">
          <a:xfrm>
            <a:off x="0" y="6443663"/>
            <a:ext cx="9144000" cy="414337"/>
          </a:xfrm>
          <a:prstGeom prst="rect">
            <a:avLst/>
          </a:prstGeom>
          <a:noFill/>
          <a:ln w="9525">
            <a:noFill/>
            <a:miter lim="800000"/>
            <a:headEnd/>
            <a:tailEnd/>
          </a:ln>
        </p:spPr>
      </p:pic>
      <p:pic>
        <p:nvPicPr>
          <p:cNvPr id="6" name="Imagen 4">
            <a:extLst>
              <a:ext uri="{FF2B5EF4-FFF2-40B4-BE49-F238E27FC236}">
                <a16:creationId xmlns:a16="http://schemas.microsoft.com/office/drawing/2014/main" xmlns="" id="{37079473-547F-A4AF-0D19-8C4BAA6F23FA}"/>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8029575" y="241301"/>
            <a:ext cx="657225" cy="701674"/>
          </a:xfrm>
          <a:prstGeom prst="rect">
            <a:avLst/>
          </a:prstGeom>
          <a:noFill/>
          <a:ln>
            <a:noFill/>
          </a:ln>
        </p:spPr>
      </p:pic>
      <p:sp>
        <p:nvSpPr>
          <p:cNvPr id="11" name="Marcador de pie de página 7"/>
          <p:cNvSpPr>
            <a:spLocks noGrp="1"/>
          </p:cNvSpPr>
          <p:nvPr>
            <p:ph type="ftr" sz="quarter" idx="11"/>
          </p:nvPr>
        </p:nvSpPr>
        <p:spPr>
          <a:xfrm>
            <a:off x="3028950" y="6582921"/>
            <a:ext cx="3086100" cy="207465"/>
          </a:xfrm>
        </p:spPr>
        <p:txBody>
          <a:bodyPr/>
          <a:lstStyle/>
          <a:p>
            <a:r>
              <a:rPr lang="es-MX" dirty="0" smtClean="0">
                <a:solidFill>
                  <a:schemeClr val="tx1"/>
                </a:solidFill>
                <a:latin typeface="Arial" panose="020B0604020202020204" pitchFamily="34" charset="0"/>
                <a:cs typeface="Arial" panose="020B0604020202020204" pitchFamily="34" charset="0"/>
              </a:rPr>
              <a:t>PAPIME 308923</a:t>
            </a:r>
            <a:endParaRPr lang="es-MX"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80935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xmlns="" id="{2C524AEB-901C-0FC4-0F05-E2C965894917}"/>
              </a:ext>
            </a:extLst>
          </p:cNvPr>
          <p:cNvGrpSpPr/>
          <p:nvPr/>
        </p:nvGrpSpPr>
        <p:grpSpPr>
          <a:xfrm>
            <a:off x="198995" y="1509324"/>
            <a:ext cx="7929422" cy="4324560"/>
            <a:chOff x="338930" y="1605447"/>
            <a:chExt cx="5368768" cy="3476219"/>
          </a:xfrm>
        </p:grpSpPr>
        <p:pic>
          <p:nvPicPr>
            <p:cNvPr id="2050" name="Picture 2" descr="Hand drawn icons representing the five senses">
              <a:extLst>
                <a:ext uri="{FF2B5EF4-FFF2-40B4-BE49-F238E27FC236}">
                  <a16:creationId xmlns:a16="http://schemas.microsoft.com/office/drawing/2014/main" xmlns="" id="{5A0D695A-F059-15FE-1401-4B384CAA4A8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1767" r="59035" b="13479"/>
            <a:stretch/>
          </p:blipFill>
          <p:spPr bwMode="auto">
            <a:xfrm>
              <a:off x="338930" y="1605447"/>
              <a:ext cx="2690694" cy="347621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and drawn icons representing the five senses">
              <a:extLst>
                <a:ext uri="{FF2B5EF4-FFF2-40B4-BE49-F238E27FC236}">
                  <a16:creationId xmlns:a16="http://schemas.microsoft.com/office/drawing/2014/main" xmlns="" id="{3CE72125-46DC-9A10-A340-F9865F1BF6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9228" t="11767" b="13479"/>
            <a:stretch/>
          </p:blipFill>
          <p:spPr bwMode="auto">
            <a:xfrm>
              <a:off x="3029624" y="1605447"/>
              <a:ext cx="2678074" cy="3476219"/>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Título 1">
            <a:extLst>
              <a:ext uri="{FF2B5EF4-FFF2-40B4-BE49-F238E27FC236}">
                <a16:creationId xmlns:a16="http://schemas.microsoft.com/office/drawing/2014/main" xmlns="" id="{1636F0FC-6549-782B-986C-14F2B2731148}"/>
              </a:ext>
            </a:extLst>
          </p:cNvPr>
          <p:cNvSpPr>
            <a:spLocks noGrp="1"/>
          </p:cNvSpPr>
          <p:nvPr>
            <p:ph type="title"/>
          </p:nvPr>
        </p:nvSpPr>
        <p:spPr>
          <a:xfrm>
            <a:off x="564155" y="967999"/>
            <a:ext cx="7269480" cy="643325"/>
          </a:xfrm>
        </p:spPr>
        <p:txBody>
          <a:bodyPr anchor="ctr">
            <a:normAutofit fontScale="90000"/>
          </a:bodyPr>
          <a:lstStyle/>
          <a:p>
            <a:pPr algn="ctr"/>
            <a:r>
              <a:rPr lang="es-MX" b="1" dirty="0">
                <a:latin typeface="Calibri" panose="020F0502020204030204" pitchFamily="34" charset="0"/>
                <a:ea typeface="Calibri" panose="020F0502020204030204" pitchFamily="34" charset="0"/>
                <a:cs typeface="Calibri" panose="020F0502020204030204" pitchFamily="34" charset="0"/>
              </a:rPr>
              <a:t>II. Sentidos especiales </a:t>
            </a:r>
          </a:p>
        </p:txBody>
      </p:sp>
      <p:sp>
        <p:nvSpPr>
          <p:cNvPr id="3" name="Marcador de contenido 2">
            <a:extLst>
              <a:ext uri="{FF2B5EF4-FFF2-40B4-BE49-F238E27FC236}">
                <a16:creationId xmlns:a16="http://schemas.microsoft.com/office/drawing/2014/main" xmlns="" id="{C081D937-1BD0-A2BA-F648-40EC5ED2ACDC}"/>
              </a:ext>
            </a:extLst>
          </p:cNvPr>
          <p:cNvSpPr>
            <a:spLocks noGrp="1"/>
          </p:cNvSpPr>
          <p:nvPr>
            <p:ph idx="1"/>
          </p:nvPr>
        </p:nvSpPr>
        <p:spPr>
          <a:xfrm>
            <a:off x="281066" y="3285655"/>
            <a:ext cx="8038475" cy="865682"/>
          </a:xfrm>
        </p:spPr>
        <p:txBody>
          <a:bodyPr>
            <a:normAutofit/>
          </a:bodyPr>
          <a:lstStyle/>
          <a:p>
            <a:pPr marL="0" indent="0" algn="ctr">
              <a:buNone/>
            </a:pPr>
            <a:r>
              <a:rPr lang="es-ES" sz="1800" dirty="0">
                <a:latin typeface="Calibri" panose="020F0502020204030204" pitchFamily="34" charset="0"/>
                <a:ea typeface="Calibri" panose="020F0502020204030204" pitchFamily="34" charset="0"/>
                <a:cs typeface="Calibri" panose="020F0502020204030204" pitchFamily="34" charset="0"/>
              </a:rPr>
              <a:t>Cada uno de estos sentidos cuenta con mecanismos fisiológicos específicos y está asociado a un órgano sensorial particular, lo que lo hace único en el cuerpo humano y le permite detectar con precisión distintos tipos de estímulos o formas de energía.</a:t>
            </a:r>
            <a:endParaRPr lang="es-MX" sz="1800" dirty="0">
              <a:latin typeface="Calibri" panose="020F0502020204030204" pitchFamily="34" charset="0"/>
              <a:ea typeface="Calibri" panose="020F0502020204030204" pitchFamily="34" charset="0"/>
              <a:cs typeface="Calibri" panose="020F0502020204030204" pitchFamily="34" charset="0"/>
            </a:endParaRPr>
          </a:p>
        </p:txBody>
      </p:sp>
      <p:pic>
        <p:nvPicPr>
          <p:cNvPr id="6" name="Imagen 3">
            <a:extLst>
              <a:ext uri="{FF2B5EF4-FFF2-40B4-BE49-F238E27FC236}">
                <a16:creationId xmlns:a16="http://schemas.microsoft.com/office/drawing/2014/main" xmlns="" id="{9228D132-13A4-D678-FC8D-35CE1CC30CBA}"/>
              </a:ext>
            </a:extLst>
          </p:cNvPr>
          <p:cNvPicPr>
            <a:picLocks noChangeAspect="1"/>
          </p:cNvPicPr>
          <p:nvPr/>
        </p:nvPicPr>
        <p:blipFill>
          <a:blip r:embed="rId3"/>
          <a:srcRect/>
          <a:stretch>
            <a:fillRect/>
          </a:stretch>
        </p:blipFill>
        <p:spPr bwMode="auto">
          <a:xfrm>
            <a:off x="0" y="6443663"/>
            <a:ext cx="9144000" cy="414337"/>
          </a:xfrm>
          <a:prstGeom prst="rect">
            <a:avLst/>
          </a:prstGeom>
          <a:noFill/>
          <a:ln w="9525">
            <a:noFill/>
            <a:miter lim="800000"/>
            <a:headEnd/>
            <a:tailEnd/>
          </a:ln>
        </p:spPr>
      </p:pic>
      <p:pic>
        <p:nvPicPr>
          <p:cNvPr id="7" name="Imagen 4">
            <a:extLst>
              <a:ext uri="{FF2B5EF4-FFF2-40B4-BE49-F238E27FC236}">
                <a16:creationId xmlns:a16="http://schemas.microsoft.com/office/drawing/2014/main" xmlns="" id="{743E8C3B-30A9-70B9-D452-3B0B224914C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29575" y="241301"/>
            <a:ext cx="657225" cy="701674"/>
          </a:xfrm>
          <a:prstGeom prst="rect">
            <a:avLst/>
          </a:prstGeom>
          <a:noFill/>
          <a:ln>
            <a:noFill/>
          </a:ln>
        </p:spPr>
      </p:pic>
      <p:sp>
        <p:nvSpPr>
          <p:cNvPr id="12" name="Marcador de pie de página 7"/>
          <p:cNvSpPr>
            <a:spLocks noGrp="1"/>
          </p:cNvSpPr>
          <p:nvPr>
            <p:ph type="ftr" sz="quarter" idx="11"/>
          </p:nvPr>
        </p:nvSpPr>
        <p:spPr>
          <a:xfrm>
            <a:off x="3028950" y="6574212"/>
            <a:ext cx="3086100" cy="207465"/>
          </a:xfrm>
        </p:spPr>
        <p:txBody>
          <a:bodyPr/>
          <a:lstStyle/>
          <a:p>
            <a:r>
              <a:rPr lang="es-MX" dirty="0" smtClean="0">
                <a:solidFill>
                  <a:schemeClr val="tx1"/>
                </a:solidFill>
                <a:latin typeface="Arial" panose="020B0604020202020204" pitchFamily="34" charset="0"/>
                <a:cs typeface="Arial" panose="020B0604020202020204" pitchFamily="34" charset="0"/>
              </a:rPr>
              <a:t>PAPIME 308923</a:t>
            </a:r>
            <a:endParaRPr lang="es-MX"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46982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5EDBBB3-E04D-3702-CB3F-B0953D7EA3BA}"/>
              </a:ext>
            </a:extLst>
          </p:cNvPr>
          <p:cNvSpPr>
            <a:spLocks noGrp="1"/>
          </p:cNvSpPr>
          <p:nvPr>
            <p:ph type="title"/>
          </p:nvPr>
        </p:nvSpPr>
        <p:spPr/>
        <p:txBody>
          <a:bodyPr anchor="ctr"/>
          <a:lstStyle/>
          <a:p>
            <a:r>
              <a:rPr lang="es-MX" b="1" dirty="0">
                <a:latin typeface="Calibri" panose="020F0502020204030204" pitchFamily="34" charset="0"/>
                <a:ea typeface="Calibri" panose="020F0502020204030204" pitchFamily="34" charset="0"/>
                <a:cs typeface="Calibri" panose="020F0502020204030204" pitchFamily="34" charset="0"/>
              </a:rPr>
              <a:t>III. Envejecimiento humano</a:t>
            </a:r>
          </a:p>
        </p:txBody>
      </p:sp>
      <p:sp>
        <p:nvSpPr>
          <p:cNvPr id="3" name="Marcador de contenido 2">
            <a:extLst>
              <a:ext uri="{FF2B5EF4-FFF2-40B4-BE49-F238E27FC236}">
                <a16:creationId xmlns:a16="http://schemas.microsoft.com/office/drawing/2014/main" xmlns="" id="{FAE86D93-EC20-9757-14F4-87E5393EB248}"/>
              </a:ext>
            </a:extLst>
          </p:cNvPr>
          <p:cNvSpPr>
            <a:spLocks noGrp="1"/>
          </p:cNvSpPr>
          <p:nvPr>
            <p:ph idx="1"/>
          </p:nvPr>
        </p:nvSpPr>
        <p:spPr>
          <a:xfrm>
            <a:off x="505326" y="2228850"/>
            <a:ext cx="8010024" cy="3263503"/>
          </a:xfrm>
        </p:spPr>
        <p:txBody>
          <a:bodyPr>
            <a:normAutofit fontScale="92500"/>
          </a:bodyPr>
          <a:lstStyle/>
          <a:p>
            <a:pPr algn="just"/>
            <a:r>
              <a:rPr lang="es-ES" sz="2400" dirty="0">
                <a:latin typeface="Calibri" panose="020F0502020204030204" pitchFamily="34" charset="0"/>
                <a:ea typeface="Calibri" panose="020F0502020204030204" pitchFamily="34" charset="0"/>
                <a:cs typeface="Calibri" panose="020F0502020204030204" pitchFamily="34" charset="0"/>
              </a:rPr>
              <a:t>Es un proceso </a:t>
            </a:r>
            <a:r>
              <a:rPr lang="es-ES" sz="2400" b="1" dirty="0">
                <a:latin typeface="Calibri" panose="020F0502020204030204" pitchFamily="34" charset="0"/>
                <a:ea typeface="Calibri" panose="020F0502020204030204" pitchFamily="34" charset="0"/>
                <a:cs typeface="Calibri" panose="020F0502020204030204" pitchFamily="34" charset="0"/>
              </a:rPr>
              <a:t>gradual</a:t>
            </a:r>
            <a:r>
              <a:rPr lang="es-ES" sz="2400" dirty="0">
                <a:latin typeface="Calibri" panose="020F0502020204030204" pitchFamily="34" charset="0"/>
                <a:ea typeface="Calibri" panose="020F0502020204030204" pitchFamily="34" charset="0"/>
                <a:cs typeface="Calibri" panose="020F0502020204030204" pitchFamily="34" charset="0"/>
              </a:rPr>
              <a:t> y </a:t>
            </a:r>
            <a:r>
              <a:rPr lang="es-ES" sz="2400" b="1" dirty="0">
                <a:latin typeface="Calibri" panose="020F0502020204030204" pitchFamily="34" charset="0"/>
                <a:ea typeface="Calibri" panose="020F0502020204030204" pitchFamily="34" charset="0"/>
                <a:cs typeface="Calibri" panose="020F0502020204030204" pitchFamily="34" charset="0"/>
              </a:rPr>
              <a:t>adaptativo</a:t>
            </a:r>
            <a:r>
              <a:rPr lang="es-ES" sz="2400" dirty="0">
                <a:latin typeface="Calibri" panose="020F0502020204030204" pitchFamily="34" charset="0"/>
                <a:ea typeface="Calibri" panose="020F0502020204030204" pitchFamily="34" charset="0"/>
                <a:cs typeface="Calibri" panose="020F0502020204030204" pitchFamily="34" charset="0"/>
              </a:rPr>
              <a:t> que resulta de cambios biológicos, psicológicos y sociales, influenciado por la genética, la historia personal, el estilo de vida, y las condiciones ambientales y sociales a las que se ha estado expuesto.</a:t>
            </a:r>
          </a:p>
          <a:p>
            <a:pPr algn="just"/>
            <a:endParaRPr lang="es-MX" sz="2400" dirty="0">
              <a:latin typeface="Calibri" panose="020F0502020204030204" pitchFamily="34" charset="0"/>
              <a:ea typeface="Calibri" panose="020F0502020204030204" pitchFamily="34" charset="0"/>
              <a:cs typeface="Calibri" panose="020F0502020204030204" pitchFamily="34" charset="0"/>
            </a:endParaRPr>
          </a:p>
          <a:p>
            <a:pPr algn="just"/>
            <a:r>
              <a:rPr lang="es-MX" sz="2400" dirty="0">
                <a:latin typeface="Calibri" panose="020F0502020204030204" pitchFamily="34" charset="0"/>
                <a:ea typeface="Calibri" panose="020F0502020204030204" pitchFamily="34" charset="0"/>
                <a:cs typeface="Calibri" panose="020F0502020204030204" pitchFamily="34" charset="0"/>
              </a:rPr>
              <a:t>Su característica primordial es </a:t>
            </a:r>
            <a:r>
              <a:rPr lang="es-MX" sz="2400" b="1" dirty="0">
                <a:latin typeface="Calibri" panose="020F0502020204030204" pitchFamily="34" charset="0"/>
                <a:ea typeface="Calibri" panose="020F0502020204030204" pitchFamily="34" charset="0"/>
                <a:cs typeface="Calibri" panose="020F0502020204030204" pitchFamily="34" charset="0"/>
              </a:rPr>
              <a:t>la disminución en la eficiencia del funcionamiento de los órganos y sistemas </a:t>
            </a:r>
            <a:r>
              <a:rPr lang="es-MX" sz="2400" dirty="0">
                <a:latin typeface="Calibri" panose="020F0502020204030204" pitchFamily="34" charset="0"/>
                <a:ea typeface="Calibri" panose="020F0502020204030204" pitchFamily="34" charset="0"/>
                <a:cs typeface="Calibri" panose="020F0502020204030204" pitchFamily="34" charset="0"/>
              </a:rPr>
              <a:t>del individuo </a:t>
            </a:r>
            <a:r>
              <a:rPr lang="es-MX" sz="2400" b="1" dirty="0">
                <a:latin typeface="Calibri" panose="020F0502020204030204" pitchFamily="34" charset="0"/>
                <a:ea typeface="Calibri" panose="020F0502020204030204" pitchFamily="34" charset="0"/>
                <a:cs typeface="Calibri" panose="020F0502020204030204" pitchFamily="34" charset="0"/>
              </a:rPr>
              <a:t>y un incremento del riesgo</a:t>
            </a:r>
            <a:r>
              <a:rPr lang="es-MX" sz="2400" dirty="0">
                <a:latin typeface="Calibri" panose="020F0502020204030204" pitchFamily="34" charset="0"/>
                <a:ea typeface="Calibri" panose="020F0502020204030204" pitchFamily="34" charset="0"/>
                <a:cs typeface="Calibri" panose="020F0502020204030204" pitchFamily="34" charset="0"/>
              </a:rPr>
              <a:t> para adquirir enfermedades agudas y crónicas.</a:t>
            </a:r>
          </a:p>
          <a:p>
            <a:pPr algn="just"/>
            <a:endParaRPr lang="es-MX" sz="2400" dirty="0">
              <a:latin typeface="Calibri" panose="020F0502020204030204" pitchFamily="34" charset="0"/>
              <a:ea typeface="Calibri" panose="020F0502020204030204" pitchFamily="34" charset="0"/>
              <a:cs typeface="Calibri" panose="020F0502020204030204" pitchFamily="34" charset="0"/>
            </a:endParaRPr>
          </a:p>
        </p:txBody>
      </p:sp>
      <p:pic>
        <p:nvPicPr>
          <p:cNvPr id="4" name="Imagen 3">
            <a:extLst>
              <a:ext uri="{FF2B5EF4-FFF2-40B4-BE49-F238E27FC236}">
                <a16:creationId xmlns:a16="http://schemas.microsoft.com/office/drawing/2014/main" xmlns="" id="{04EE28E5-8438-468D-36BE-4F7857638ACE}"/>
              </a:ext>
            </a:extLst>
          </p:cNvPr>
          <p:cNvPicPr>
            <a:picLocks noChangeAspect="1"/>
          </p:cNvPicPr>
          <p:nvPr/>
        </p:nvPicPr>
        <p:blipFill>
          <a:blip r:embed="rId2"/>
          <a:srcRect/>
          <a:stretch>
            <a:fillRect/>
          </a:stretch>
        </p:blipFill>
        <p:spPr bwMode="auto">
          <a:xfrm>
            <a:off x="0" y="6443663"/>
            <a:ext cx="9144000" cy="414337"/>
          </a:xfrm>
          <a:prstGeom prst="rect">
            <a:avLst/>
          </a:prstGeom>
          <a:noFill/>
          <a:ln w="9525">
            <a:noFill/>
            <a:miter lim="800000"/>
            <a:headEnd/>
            <a:tailEnd/>
          </a:ln>
        </p:spPr>
      </p:pic>
      <p:pic>
        <p:nvPicPr>
          <p:cNvPr id="5" name="Imagen 4">
            <a:extLst>
              <a:ext uri="{FF2B5EF4-FFF2-40B4-BE49-F238E27FC236}">
                <a16:creationId xmlns:a16="http://schemas.microsoft.com/office/drawing/2014/main" xmlns="" id="{ACA77248-3288-7BA8-EFEC-1FF7B3E11C32}"/>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9575" y="241301"/>
            <a:ext cx="657225" cy="701674"/>
          </a:xfrm>
          <a:prstGeom prst="rect">
            <a:avLst/>
          </a:prstGeom>
          <a:noFill/>
          <a:ln>
            <a:noFill/>
          </a:ln>
        </p:spPr>
      </p:pic>
      <p:sp>
        <p:nvSpPr>
          <p:cNvPr id="7" name="CuadroTexto 6">
            <a:extLst>
              <a:ext uri="{FF2B5EF4-FFF2-40B4-BE49-F238E27FC236}">
                <a16:creationId xmlns:a16="http://schemas.microsoft.com/office/drawing/2014/main" xmlns="" id="{00EB62E8-752C-D85A-D5D5-195DB0734D01}"/>
              </a:ext>
            </a:extLst>
          </p:cNvPr>
          <p:cNvSpPr txBox="1"/>
          <p:nvPr/>
        </p:nvSpPr>
        <p:spPr>
          <a:xfrm>
            <a:off x="3078776" y="5901761"/>
            <a:ext cx="5945301" cy="257506"/>
          </a:xfrm>
          <a:prstGeom prst="rect">
            <a:avLst/>
          </a:prstGeom>
          <a:noFill/>
        </p:spPr>
        <p:txBody>
          <a:bodyPr wrap="square">
            <a:spAutoFit/>
          </a:bodyPr>
          <a:lstStyle/>
          <a:p>
            <a:pPr>
              <a:lnSpc>
                <a:spcPct val="107000"/>
              </a:lnSpc>
              <a:tabLst>
                <a:tab pos="2295525" algn="l"/>
              </a:tabLst>
            </a:pPr>
            <a:r>
              <a:rPr lang="en-US" sz="105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Mendoza-</a:t>
            </a:r>
            <a:r>
              <a:rPr lang="en-US" sz="105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Núñez</a:t>
            </a:r>
            <a:r>
              <a:rPr lang="en-US" sz="105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VM et al. What Is the onset age of human aging and old age. Int J </a:t>
            </a:r>
            <a:r>
              <a:rPr lang="en-US" sz="1050" kern="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Geront</a:t>
            </a:r>
            <a:r>
              <a:rPr lang="en-US" sz="1050" kern="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rPr>
              <a:t>. 2016; 10:56</a:t>
            </a:r>
          </a:p>
        </p:txBody>
      </p:sp>
      <p:sp>
        <p:nvSpPr>
          <p:cNvPr id="10" name="Marcador de pie de página 7"/>
          <p:cNvSpPr>
            <a:spLocks noGrp="1"/>
          </p:cNvSpPr>
          <p:nvPr>
            <p:ph type="ftr" sz="quarter" idx="11"/>
          </p:nvPr>
        </p:nvSpPr>
        <p:spPr>
          <a:xfrm>
            <a:off x="3028950" y="6574212"/>
            <a:ext cx="3086100" cy="207465"/>
          </a:xfrm>
        </p:spPr>
        <p:txBody>
          <a:bodyPr/>
          <a:lstStyle/>
          <a:p>
            <a:r>
              <a:rPr lang="es-MX" dirty="0" smtClean="0">
                <a:solidFill>
                  <a:schemeClr val="tx1"/>
                </a:solidFill>
                <a:latin typeface="Arial" panose="020B0604020202020204" pitchFamily="34" charset="0"/>
                <a:cs typeface="Arial" panose="020B0604020202020204" pitchFamily="34" charset="0"/>
              </a:rPr>
              <a:t>PAPIME 308923</a:t>
            </a:r>
            <a:endParaRPr lang="es-MX"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47194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246" name="Rectangle 10246">
            <a:extLst>
              <a:ext uri="{FF2B5EF4-FFF2-40B4-BE49-F238E27FC236}">
                <a16:creationId xmlns:a16="http://schemas.microsoft.com/office/drawing/2014/main" xmlns="" id="{70DFA0FD-AB28-4B25-B870-4D2BBC35BA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42" name="Picture 2" descr="appareil auditif pour personne âgée malentendante">
            <a:extLst>
              <a:ext uri="{FF2B5EF4-FFF2-40B4-BE49-F238E27FC236}">
                <a16:creationId xmlns:a16="http://schemas.microsoft.com/office/drawing/2014/main" xmlns="" id="{4BCF3E73-D7FB-EAE4-45CC-3554AEB009CF}"/>
              </a:ext>
            </a:extLst>
          </p:cNvPr>
          <p:cNvPicPr>
            <a:picLocks noChangeAspect="1" noChangeArrowheads="1"/>
          </p:cNvPicPr>
          <p:nvPr/>
        </p:nvPicPr>
        <p:blipFill>
          <a:blip r:embed="rId2">
            <a:alphaModFix/>
            <a:extLst>
              <a:ext uri="{28A0092B-C50C-407E-A947-70E740481C1C}">
                <a14:useLocalDpi xmlns:a14="http://schemas.microsoft.com/office/drawing/2010/main" val="0"/>
              </a:ext>
            </a:extLst>
          </a:blip>
          <a:srcRect l="24390" r="28992"/>
          <a:stretch/>
        </p:blipFill>
        <p:spPr bwMode="auto">
          <a:xfrm>
            <a:off x="4375482" y="10"/>
            <a:ext cx="4795614" cy="6857990"/>
          </a:xfrm>
          <a:prstGeom prst="rect">
            <a:avLst/>
          </a:prstGeom>
          <a:solidFill>
            <a:srgbClr val="FFFFFF">
              <a:shade val="85000"/>
            </a:srgbClr>
          </a:solidFill>
        </p:spPr>
      </p:pic>
      <p:grpSp>
        <p:nvGrpSpPr>
          <p:cNvPr id="10248" name="Group 10248">
            <a:extLst>
              <a:ext uri="{FF2B5EF4-FFF2-40B4-BE49-F238E27FC236}">
                <a16:creationId xmlns:a16="http://schemas.microsoft.com/office/drawing/2014/main" xmlns="" id="{0D628DFB-9CD1-4E2B-8B44-9FDF7E80F6D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84674" y="0"/>
            <a:ext cx="4986424" cy="6858000"/>
            <a:chOff x="5705128" y="0"/>
            <a:chExt cx="6648564" cy="6858000"/>
          </a:xfrm>
        </p:grpSpPr>
        <p:sp>
          <p:nvSpPr>
            <p:cNvPr id="10250" name="Freeform: Shape 10249">
              <a:extLst>
                <a:ext uri="{FF2B5EF4-FFF2-40B4-BE49-F238E27FC236}">
                  <a16:creationId xmlns:a16="http://schemas.microsoft.com/office/drawing/2014/main" xmlns="" id="{4CB07514-66C4-498E-85FA-6CCDFB2531C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68018" y="0"/>
              <a:ext cx="6485674" cy="6858000"/>
            </a:xfrm>
            <a:custGeom>
              <a:avLst/>
              <a:gdLst>
                <a:gd name="connsiteX0" fmla="*/ 1720317 w 6237794"/>
                <a:gd name="connsiteY0" fmla="*/ 0 h 6858000"/>
                <a:gd name="connsiteX1" fmla="*/ 2433560 w 6237794"/>
                <a:gd name="connsiteY1" fmla="*/ 0 h 6858000"/>
                <a:gd name="connsiteX2" fmla="*/ 2351473 w 6237794"/>
                <a:gd name="connsiteY2" fmla="*/ 41605 h 6858000"/>
                <a:gd name="connsiteX3" fmla="*/ 1473152 w 6237794"/>
                <a:gd name="connsiteY3" fmla="*/ 667521 h 6858000"/>
                <a:gd name="connsiteX4" fmla="*/ 982876 w 6237794"/>
                <a:gd name="connsiteY4" fmla="*/ 1193803 h 6858000"/>
                <a:gd name="connsiteX5" fmla="*/ 595242 w 6237794"/>
                <a:gd name="connsiteY5" fmla="*/ 1798192 h 6858000"/>
                <a:gd name="connsiteX6" fmla="*/ 332174 w 6237794"/>
                <a:gd name="connsiteY6" fmla="*/ 2466315 h 6858000"/>
                <a:gd name="connsiteX7" fmla="*/ 236500 w 6237794"/>
                <a:gd name="connsiteY7" fmla="*/ 3178573 h 6858000"/>
                <a:gd name="connsiteX8" fmla="*/ 276860 w 6237794"/>
                <a:gd name="connsiteY8" fmla="*/ 3527298 h 6858000"/>
                <a:gd name="connsiteX9" fmla="*/ 396054 w 6237794"/>
                <a:gd name="connsiteY9" fmla="*/ 3853520 h 6858000"/>
                <a:gd name="connsiteX10" fmla="*/ 479243 w 6237794"/>
                <a:gd name="connsiteY10" fmla="*/ 4007121 h 6858000"/>
                <a:gd name="connsiteX11" fmla="*/ 574772 w 6237794"/>
                <a:gd name="connsiteY11" fmla="*/ 4155787 h 6858000"/>
                <a:gd name="connsiteX12" fmla="*/ 795447 w 6237794"/>
                <a:gd name="connsiteY12" fmla="*/ 4443100 h 6858000"/>
                <a:gd name="connsiteX13" fmla="*/ 1034270 w 6237794"/>
                <a:gd name="connsiteY13" fmla="*/ 4732591 h 6858000"/>
                <a:gd name="connsiteX14" fmla="*/ 1153028 w 6237794"/>
                <a:gd name="connsiteY14" fmla="*/ 4883725 h 6858000"/>
                <a:gd name="connsiteX15" fmla="*/ 1210084 w 6237794"/>
                <a:gd name="connsiteY15" fmla="*/ 4957912 h 6858000"/>
                <a:gd name="connsiteX16" fmla="*/ 1265979 w 6237794"/>
                <a:gd name="connsiteY16" fmla="*/ 5028906 h 6858000"/>
                <a:gd name="connsiteX17" fmla="*/ 1746238 w 6237794"/>
                <a:gd name="connsiteY17" fmla="*/ 5553590 h 6858000"/>
                <a:gd name="connsiteX18" fmla="*/ 2001611 w 6237794"/>
                <a:gd name="connsiteY18" fmla="*/ 5789654 h 6858000"/>
                <a:gd name="connsiteX19" fmla="*/ 2269035 w 6237794"/>
                <a:gd name="connsiteY19" fmla="*/ 6007280 h 6858000"/>
                <a:gd name="connsiteX20" fmla="*/ 2866455 w 6237794"/>
                <a:gd name="connsiteY20" fmla="*/ 6351505 h 6858000"/>
                <a:gd name="connsiteX21" fmla="*/ 3200661 w 6237794"/>
                <a:gd name="connsiteY21" fmla="*/ 6448777 h 6858000"/>
                <a:gd name="connsiteX22" fmla="*/ 3286318 w 6237794"/>
                <a:gd name="connsiteY22" fmla="*/ 6465908 h 6858000"/>
                <a:gd name="connsiteX23" fmla="*/ 3372701 w 6237794"/>
                <a:gd name="connsiteY23" fmla="*/ 6480281 h 6858000"/>
                <a:gd name="connsiteX24" fmla="*/ 3547063 w 6237794"/>
                <a:gd name="connsiteY24" fmla="*/ 6500896 h 6858000"/>
                <a:gd name="connsiteX25" fmla="*/ 3634753 w 6237794"/>
                <a:gd name="connsiteY25" fmla="*/ 6507575 h 6858000"/>
                <a:gd name="connsiteX26" fmla="*/ 3722733 w 6237794"/>
                <a:gd name="connsiteY26" fmla="*/ 6512221 h 6858000"/>
                <a:gd name="connsiteX27" fmla="*/ 3811003 w 6237794"/>
                <a:gd name="connsiteY27" fmla="*/ 6514253 h 6858000"/>
                <a:gd name="connsiteX28" fmla="*/ 3899418 w 6237794"/>
                <a:gd name="connsiteY28" fmla="*/ 6513817 h 6858000"/>
                <a:gd name="connsiteX29" fmla="*/ 3943698 w 6237794"/>
                <a:gd name="connsiteY29" fmla="*/ 6513381 h 6858000"/>
                <a:gd name="connsiteX30" fmla="*/ 3986381 w 6237794"/>
                <a:gd name="connsiteY30" fmla="*/ 6511495 h 6858000"/>
                <a:gd name="connsiteX31" fmla="*/ 4028919 w 6237794"/>
                <a:gd name="connsiteY31" fmla="*/ 6509317 h 6858000"/>
                <a:gd name="connsiteX32" fmla="*/ 4071312 w 6237794"/>
                <a:gd name="connsiteY32" fmla="*/ 6505833 h 6858000"/>
                <a:gd name="connsiteX33" fmla="*/ 4239432 w 6237794"/>
                <a:gd name="connsiteY33" fmla="*/ 6485072 h 6858000"/>
                <a:gd name="connsiteX34" fmla="*/ 4879826 w 6237794"/>
                <a:gd name="connsiteY34" fmla="*/ 6274849 h 6858000"/>
                <a:gd name="connsiteX35" fmla="*/ 5471439 w 6237794"/>
                <a:gd name="connsiteY35" fmla="*/ 5906235 h 6858000"/>
                <a:gd name="connsiteX36" fmla="*/ 5614877 w 6237794"/>
                <a:gd name="connsiteY36" fmla="*/ 5797930 h 6858000"/>
                <a:gd name="connsiteX37" fmla="*/ 5758316 w 6237794"/>
                <a:gd name="connsiteY37" fmla="*/ 5685995 h 6858000"/>
                <a:gd name="connsiteX38" fmla="*/ 6048824 w 6237794"/>
                <a:gd name="connsiteY38" fmla="*/ 5453705 h 6858000"/>
                <a:gd name="connsiteX39" fmla="*/ 6237794 w 6237794"/>
                <a:gd name="connsiteY39" fmla="*/ 5308644 h 6858000"/>
                <a:gd name="connsiteX40" fmla="*/ 6237794 w 6237794"/>
                <a:gd name="connsiteY40" fmla="*/ 6081399 h 6858000"/>
                <a:gd name="connsiteX41" fmla="*/ 6123011 w 6237794"/>
                <a:gd name="connsiteY41" fmla="*/ 6166399 h 6858000"/>
                <a:gd name="connsiteX42" fmla="*/ 5965925 w 6237794"/>
                <a:gd name="connsiteY42" fmla="*/ 6278479 h 6858000"/>
                <a:gd name="connsiteX43" fmla="*/ 5803903 w 6237794"/>
                <a:gd name="connsiteY43" fmla="*/ 6387364 h 6858000"/>
                <a:gd name="connsiteX44" fmla="*/ 5463744 w 6237794"/>
                <a:gd name="connsiteY44" fmla="*/ 6591780 h 6858000"/>
                <a:gd name="connsiteX45" fmla="*/ 5097888 w 6237794"/>
                <a:gd name="connsiteY45" fmla="*/ 6765562 h 6858000"/>
                <a:gd name="connsiteX46" fmla="*/ 4905602 w 6237794"/>
                <a:gd name="connsiteY46" fmla="*/ 6836446 h 6858000"/>
                <a:gd name="connsiteX47" fmla="*/ 4831447 w 6237794"/>
                <a:gd name="connsiteY47" fmla="*/ 6858000 h 6858000"/>
                <a:gd name="connsiteX48" fmla="*/ 3036485 w 6237794"/>
                <a:gd name="connsiteY48" fmla="*/ 6858000 h 6858000"/>
                <a:gd name="connsiteX49" fmla="*/ 2911533 w 6237794"/>
                <a:gd name="connsiteY49" fmla="*/ 6825558 h 6858000"/>
                <a:gd name="connsiteX50" fmla="*/ 2719386 w 6237794"/>
                <a:gd name="connsiteY50" fmla="*/ 6767158 h 6858000"/>
                <a:gd name="connsiteX51" fmla="*/ 1980415 w 6237794"/>
                <a:gd name="connsiteY51" fmla="*/ 6440210 h 6858000"/>
                <a:gd name="connsiteX52" fmla="*/ 1357588 w 6237794"/>
                <a:gd name="connsiteY52" fmla="*/ 5931206 h 6858000"/>
                <a:gd name="connsiteX53" fmla="*/ 1105118 w 6237794"/>
                <a:gd name="connsiteY53" fmla="*/ 5624874 h 6858000"/>
                <a:gd name="connsiteX54" fmla="*/ 884588 w 6237794"/>
                <a:gd name="connsiteY54" fmla="*/ 5300539 h 6858000"/>
                <a:gd name="connsiteX55" fmla="*/ 833049 w 6237794"/>
                <a:gd name="connsiteY55" fmla="*/ 5217931 h 6858000"/>
                <a:gd name="connsiteX56" fmla="*/ 783833 w 6237794"/>
                <a:gd name="connsiteY56" fmla="*/ 5137791 h 6858000"/>
                <a:gd name="connsiteX57" fmla="*/ 686706 w 6237794"/>
                <a:gd name="connsiteY57" fmla="*/ 4982447 h 6858000"/>
                <a:gd name="connsiteX58" fmla="*/ 485485 w 6237794"/>
                <a:gd name="connsiteY58" fmla="*/ 4665082 h 6858000"/>
                <a:gd name="connsiteX59" fmla="*/ 289055 w 6237794"/>
                <a:gd name="connsiteY59" fmla="*/ 4329568 h 6858000"/>
                <a:gd name="connsiteX60" fmla="*/ 200495 w 6237794"/>
                <a:gd name="connsiteY60" fmla="*/ 4151721 h 6858000"/>
                <a:gd name="connsiteX61" fmla="*/ 125291 w 6237794"/>
                <a:gd name="connsiteY61" fmla="*/ 3965600 h 6858000"/>
                <a:gd name="connsiteX62" fmla="*/ 67654 w 6237794"/>
                <a:gd name="connsiteY62" fmla="*/ 3772509 h 6858000"/>
                <a:gd name="connsiteX63" fmla="*/ 46168 w 6237794"/>
                <a:gd name="connsiteY63" fmla="*/ 3674076 h 6858000"/>
                <a:gd name="connsiteX64" fmla="*/ 36731 w 6237794"/>
                <a:gd name="connsiteY64" fmla="*/ 3624714 h 6858000"/>
                <a:gd name="connsiteX65" fmla="*/ 28891 w 6237794"/>
                <a:gd name="connsiteY65" fmla="*/ 3575208 h 6858000"/>
                <a:gd name="connsiteX66" fmla="*/ 0 w 6237794"/>
                <a:gd name="connsiteY66" fmla="*/ 3178573 h 6858000"/>
                <a:gd name="connsiteX67" fmla="*/ 80575 w 6237794"/>
                <a:gd name="connsiteY67" fmla="*/ 2405774 h 6858000"/>
                <a:gd name="connsiteX68" fmla="*/ 322737 w 6237794"/>
                <a:gd name="connsiteY68" fmla="*/ 1665351 h 6858000"/>
                <a:gd name="connsiteX69" fmla="*/ 1230700 w 6237794"/>
                <a:gd name="connsiteY69" fmla="*/ 407938 h 6858000"/>
                <a:gd name="connsiteX70" fmla="*/ 1521825 w 6237794"/>
                <a:gd name="connsiteY70" fmla="*/ 14944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6237794" h="6858000">
                  <a:moveTo>
                    <a:pt x="1720317" y="0"/>
                  </a:moveTo>
                  <a:lnTo>
                    <a:pt x="2433560" y="0"/>
                  </a:lnTo>
                  <a:lnTo>
                    <a:pt x="2351473" y="41605"/>
                  </a:lnTo>
                  <a:cubicBezTo>
                    <a:pt x="2036528" y="216271"/>
                    <a:pt x="1740794" y="426339"/>
                    <a:pt x="1473152" y="667521"/>
                  </a:cubicBezTo>
                  <a:cubicBezTo>
                    <a:pt x="1295305" y="828818"/>
                    <a:pt x="1130525" y="1004777"/>
                    <a:pt x="982876" y="1193803"/>
                  </a:cubicBezTo>
                  <a:cubicBezTo>
                    <a:pt x="834936" y="1382538"/>
                    <a:pt x="704418" y="1584921"/>
                    <a:pt x="595242" y="1798192"/>
                  </a:cubicBezTo>
                  <a:cubicBezTo>
                    <a:pt x="486066" y="2011317"/>
                    <a:pt x="395183" y="2234461"/>
                    <a:pt x="332174" y="2466315"/>
                  </a:cubicBezTo>
                  <a:cubicBezTo>
                    <a:pt x="269166" y="2697588"/>
                    <a:pt x="236355" y="2938008"/>
                    <a:pt x="236500" y="3178573"/>
                  </a:cubicBezTo>
                  <a:cubicBezTo>
                    <a:pt x="237807" y="3296751"/>
                    <a:pt x="249421" y="3414057"/>
                    <a:pt x="276860" y="3527298"/>
                  </a:cubicBezTo>
                  <a:cubicBezTo>
                    <a:pt x="303864" y="3640684"/>
                    <a:pt x="345821" y="3749135"/>
                    <a:pt x="396054" y="3853520"/>
                  </a:cubicBezTo>
                  <a:cubicBezTo>
                    <a:pt x="421461" y="3905640"/>
                    <a:pt x="449626" y="3956743"/>
                    <a:pt x="479243" y="4007121"/>
                  </a:cubicBezTo>
                  <a:cubicBezTo>
                    <a:pt x="509295" y="4057354"/>
                    <a:pt x="541380" y="4106861"/>
                    <a:pt x="574772" y="4155787"/>
                  </a:cubicBezTo>
                  <a:cubicBezTo>
                    <a:pt x="642426" y="4253348"/>
                    <a:pt x="717630" y="4348007"/>
                    <a:pt x="795447" y="4443100"/>
                  </a:cubicBezTo>
                  <a:cubicBezTo>
                    <a:pt x="873264" y="4538339"/>
                    <a:pt x="954565" y="4633577"/>
                    <a:pt x="1034270" y="4732591"/>
                  </a:cubicBezTo>
                  <a:cubicBezTo>
                    <a:pt x="1074195" y="4781952"/>
                    <a:pt x="1113684" y="4832476"/>
                    <a:pt x="1153028" y="4883725"/>
                  </a:cubicBezTo>
                  <a:lnTo>
                    <a:pt x="1210084" y="4957912"/>
                  </a:lnTo>
                  <a:cubicBezTo>
                    <a:pt x="1228813" y="4981576"/>
                    <a:pt x="1246670" y="5005822"/>
                    <a:pt x="1265979" y="5028906"/>
                  </a:cubicBezTo>
                  <a:cubicBezTo>
                    <a:pt x="1416677" y="5216770"/>
                    <a:pt x="1580151" y="5389681"/>
                    <a:pt x="1746238" y="5553590"/>
                  </a:cubicBezTo>
                  <a:cubicBezTo>
                    <a:pt x="1829717" y="5635182"/>
                    <a:pt x="1914648" y="5714015"/>
                    <a:pt x="2001611" y="5789654"/>
                  </a:cubicBezTo>
                  <a:cubicBezTo>
                    <a:pt x="2088575" y="5865293"/>
                    <a:pt x="2177135" y="5938465"/>
                    <a:pt x="2269035" y="6007280"/>
                  </a:cubicBezTo>
                  <a:cubicBezTo>
                    <a:pt x="2452108" y="6145202"/>
                    <a:pt x="2649554" y="6268461"/>
                    <a:pt x="2866455" y="6351505"/>
                  </a:cubicBezTo>
                  <a:cubicBezTo>
                    <a:pt x="2974615" y="6393027"/>
                    <a:pt x="3086694" y="6424821"/>
                    <a:pt x="3200661" y="6448777"/>
                  </a:cubicBezTo>
                  <a:cubicBezTo>
                    <a:pt x="3229262" y="6454438"/>
                    <a:pt x="3257572" y="6460971"/>
                    <a:pt x="3286318" y="6465908"/>
                  </a:cubicBezTo>
                  <a:lnTo>
                    <a:pt x="3372701" y="6480281"/>
                  </a:lnTo>
                  <a:cubicBezTo>
                    <a:pt x="3430628" y="6487975"/>
                    <a:pt x="3488556" y="6496106"/>
                    <a:pt x="3547063" y="6500896"/>
                  </a:cubicBezTo>
                  <a:cubicBezTo>
                    <a:pt x="3576245" y="6503654"/>
                    <a:pt x="3605426" y="6506268"/>
                    <a:pt x="3634753" y="6507575"/>
                  </a:cubicBezTo>
                  <a:cubicBezTo>
                    <a:pt x="3664079" y="6509026"/>
                    <a:pt x="3693261" y="6511350"/>
                    <a:pt x="3722733" y="6512221"/>
                  </a:cubicBezTo>
                  <a:lnTo>
                    <a:pt x="3811003" y="6514253"/>
                  </a:lnTo>
                  <a:cubicBezTo>
                    <a:pt x="3840329" y="6514979"/>
                    <a:pt x="3869946" y="6513963"/>
                    <a:pt x="3899418" y="6513817"/>
                  </a:cubicBezTo>
                  <a:lnTo>
                    <a:pt x="3943698" y="6513381"/>
                  </a:lnTo>
                  <a:cubicBezTo>
                    <a:pt x="3958071" y="6512946"/>
                    <a:pt x="3972154" y="6512075"/>
                    <a:pt x="3986381" y="6511495"/>
                  </a:cubicBezTo>
                  <a:cubicBezTo>
                    <a:pt x="4000609" y="6510768"/>
                    <a:pt x="4014837" y="6510333"/>
                    <a:pt x="4028919" y="6509317"/>
                  </a:cubicBezTo>
                  <a:lnTo>
                    <a:pt x="4071312" y="6505833"/>
                  </a:lnTo>
                  <a:cubicBezTo>
                    <a:pt x="4127788" y="6501332"/>
                    <a:pt x="4183828" y="6493782"/>
                    <a:pt x="4239432" y="6485072"/>
                  </a:cubicBezTo>
                  <a:cubicBezTo>
                    <a:pt x="4461994" y="6448195"/>
                    <a:pt x="4675992" y="6376041"/>
                    <a:pt x="4879826" y="6274849"/>
                  </a:cubicBezTo>
                  <a:cubicBezTo>
                    <a:pt x="5084386" y="6174820"/>
                    <a:pt x="5279074" y="6046770"/>
                    <a:pt x="5471439" y="5906235"/>
                  </a:cubicBezTo>
                  <a:cubicBezTo>
                    <a:pt x="5519494" y="5871246"/>
                    <a:pt x="5567258" y="5834806"/>
                    <a:pt x="5614877" y="5797930"/>
                  </a:cubicBezTo>
                  <a:cubicBezTo>
                    <a:pt x="5662787" y="5761199"/>
                    <a:pt x="5710551" y="5723887"/>
                    <a:pt x="5758316" y="5685995"/>
                  </a:cubicBezTo>
                  <a:lnTo>
                    <a:pt x="6048824" y="5453705"/>
                  </a:lnTo>
                  <a:lnTo>
                    <a:pt x="6237794" y="5308644"/>
                  </a:lnTo>
                  <a:lnTo>
                    <a:pt x="6237794" y="6081399"/>
                  </a:lnTo>
                  <a:lnTo>
                    <a:pt x="6123011" y="6166399"/>
                  </a:lnTo>
                  <a:cubicBezTo>
                    <a:pt x="6071326" y="6204001"/>
                    <a:pt x="6019061" y="6241458"/>
                    <a:pt x="5965925" y="6278479"/>
                  </a:cubicBezTo>
                  <a:cubicBezTo>
                    <a:pt x="5912644" y="6315210"/>
                    <a:pt x="5858927" y="6351650"/>
                    <a:pt x="5803903" y="6387364"/>
                  </a:cubicBezTo>
                  <a:cubicBezTo>
                    <a:pt x="5694437" y="6458938"/>
                    <a:pt x="5581486" y="6528335"/>
                    <a:pt x="5463744" y="6591780"/>
                  </a:cubicBezTo>
                  <a:cubicBezTo>
                    <a:pt x="5346147" y="6655514"/>
                    <a:pt x="5224486" y="6714748"/>
                    <a:pt x="5097888" y="6765562"/>
                  </a:cubicBezTo>
                  <a:cubicBezTo>
                    <a:pt x="5034879" y="6791332"/>
                    <a:pt x="4970700" y="6815005"/>
                    <a:pt x="4905602" y="6836446"/>
                  </a:cubicBezTo>
                  <a:lnTo>
                    <a:pt x="4831447" y="6858000"/>
                  </a:lnTo>
                  <a:lnTo>
                    <a:pt x="3036485" y="6858000"/>
                  </a:lnTo>
                  <a:lnTo>
                    <a:pt x="2911533" y="6825558"/>
                  </a:lnTo>
                  <a:cubicBezTo>
                    <a:pt x="2847182" y="6807410"/>
                    <a:pt x="2783121" y="6787919"/>
                    <a:pt x="2719386" y="6767158"/>
                  </a:cubicBezTo>
                  <a:cubicBezTo>
                    <a:pt x="2464884" y="6683389"/>
                    <a:pt x="2213285" y="6579149"/>
                    <a:pt x="1980415" y="6440210"/>
                  </a:cubicBezTo>
                  <a:cubicBezTo>
                    <a:pt x="1747399" y="6301563"/>
                    <a:pt x="1539355" y="6125749"/>
                    <a:pt x="1357588" y="5931206"/>
                  </a:cubicBezTo>
                  <a:cubicBezTo>
                    <a:pt x="1266269" y="5834080"/>
                    <a:pt x="1183226" y="5730711"/>
                    <a:pt x="1105118" y="5624874"/>
                  </a:cubicBezTo>
                  <a:cubicBezTo>
                    <a:pt x="1027446" y="5518601"/>
                    <a:pt x="953549" y="5410732"/>
                    <a:pt x="884588" y="5300539"/>
                  </a:cubicBezTo>
                  <a:cubicBezTo>
                    <a:pt x="866876" y="5273245"/>
                    <a:pt x="850180" y="5245516"/>
                    <a:pt x="833049" y="5217931"/>
                  </a:cubicBezTo>
                  <a:lnTo>
                    <a:pt x="783833" y="5137791"/>
                  </a:lnTo>
                  <a:cubicBezTo>
                    <a:pt x="752328" y="5085962"/>
                    <a:pt x="719662" y="5034567"/>
                    <a:pt x="686706" y="4982447"/>
                  </a:cubicBezTo>
                  <a:lnTo>
                    <a:pt x="485485" y="4665082"/>
                  </a:lnTo>
                  <a:cubicBezTo>
                    <a:pt x="417976" y="4556922"/>
                    <a:pt x="351338" y="4445568"/>
                    <a:pt x="289055" y="4329568"/>
                  </a:cubicBezTo>
                  <a:cubicBezTo>
                    <a:pt x="257987" y="4271496"/>
                    <a:pt x="227934" y="4212408"/>
                    <a:pt x="200495" y="4151721"/>
                  </a:cubicBezTo>
                  <a:cubicBezTo>
                    <a:pt x="173201" y="4090891"/>
                    <a:pt x="147794" y="4028898"/>
                    <a:pt x="125291" y="3965600"/>
                  </a:cubicBezTo>
                  <a:cubicBezTo>
                    <a:pt x="103224" y="3902155"/>
                    <a:pt x="83624" y="3837840"/>
                    <a:pt x="67654" y="3772509"/>
                  </a:cubicBezTo>
                  <a:cubicBezTo>
                    <a:pt x="60105" y="3739843"/>
                    <a:pt x="52410" y="3707032"/>
                    <a:pt x="46168" y="3674076"/>
                  </a:cubicBezTo>
                  <a:lnTo>
                    <a:pt x="36731" y="3624714"/>
                  </a:lnTo>
                  <a:lnTo>
                    <a:pt x="28891" y="3575208"/>
                  </a:lnTo>
                  <a:cubicBezTo>
                    <a:pt x="8566" y="3442948"/>
                    <a:pt x="0" y="3310252"/>
                    <a:pt x="0" y="3178573"/>
                  </a:cubicBezTo>
                  <a:cubicBezTo>
                    <a:pt x="726" y="2919425"/>
                    <a:pt x="27730" y="2660277"/>
                    <a:pt x="80575" y="2405774"/>
                  </a:cubicBezTo>
                  <a:cubicBezTo>
                    <a:pt x="133276" y="2151417"/>
                    <a:pt x="213997" y="1901996"/>
                    <a:pt x="322737" y="1665351"/>
                  </a:cubicBezTo>
                  <a:cubicBezTo>
                    <a:pt x="541235" y="1192061"/>
                    <a:pt x="857875" y="768568"/>
                    <a:pt x="1230700" y="407938"/>
                  </a:cubicBezTo>
                  <a:cubicBezTo>
                    <a:pt x="1324124" y="317781"/>
                    <a:pt x="1421323" y="231579"/>
                    <a:pt x="1521825" y="149443"/>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Shape 10250">
              <a:extLst>
                <a:ext uri="{FF2B5EF4-FFF2-40B4-BE49-F238E27FC236}">
                  <a16:creationId xmlns:a16="http://schemas.microsoft.com/office/drawing/2014/main" xmlns="" id="{13BFB38F-216C-4A75-8C1C-DAF998A5CB4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75698" y="0"/>
              <a:ext cx="6477994" cy="6858000"/>
            </a:xfrm>
            <a:custGeom>
              <a:avLst/>
              <a:gdLst>
                <a:gd name="connsiteX0" fmla="*/ 5634917 w 6230407"/>
                <a:gd name="connsiteY0" fmla="*/ 0 h 6858000"/>
                <a:gd name="connsiteX1" fmla="*/ 6230407 w 6230407"/>
                <a:gd name="connsiteY1" fmla="*/ 0 h 6858000"/>
                <a:gd name="connsiteX2" fmla="*/ 6230407 w 6230407"/>
                <a:gd name="connsiteY2" fmla="*/ 322046 h 6858000"/>
                <a:gd name="connsiteX3" fmla="*/ 6061915 w 6230407"/>
                <a:gd name="connsiteY3" fmla="*/ 206288 h 6858000"/>
                <a:gd name="connsiteX4" fmla="*/ 5814792 w 6230407"/>
                <a:gd name="connsiteY4" fmla="*/ 74312 h 6858000"/>
                <a:gd name="connsiteX5" fmla="*/ 5676576 w 6230407"/>
                <a:gd name="connsiteY5" fmla="*/ 15049 h 6858000"/>
                <a:gd name="connsiteX6" fmla="*/ 1821847 w 6230407"/>
                <a:gd name="connsiteY6" fmla="*/ 0 h 6858000"/>
                <a:gd name="connsiteX7" fmla="*/ 3449591 w 6230407"/>
                <a:gd name="connsiteY7" fmla="*/ 0 h 6858000"/>
                <a:gd name="connsiteX8" fmla="*/ 3354111 w 6230407"/>
                <a:gd name="connsiteY8" fmla="*/ 29819 h 6858000"/>
                <a:gd name="connsiteX9" fmla="*/ 3177287 w 6230407"/>
                <a:gd name="connsiteY9" fmla="*/ 93621 h 6858000"/>
                <a:gd name="connsiteX10" fmla="*/ 1915374 w 6230407"/>
                <a:gd name="connsiteY10" fmla="*/ 844207 h 6858000"/>
                <a:gd name="connsiteX11" fmla="*/ 1042545 w 6230407"/>
                <a:gd name="connsiteY11" fmla="*/ 1926532 h 6858000"/>
                <a:gd name="connsiteX12" fmla="*/ 726050 w 6230407"/>
                <a:gd name="connsiteY12" fmla="*/ 3186123 h 6858000"/>
                <a:gd name="connsiteX13" fmla="*/ 1249864 w 6230407"/>
                <a:gd name="connsiteY13" fmla="*/ 4355701 h 6858000"/>
                <a:gd name="connsiteX14" fmla="*/ 1513803 w 6230407"/>
                <a:gd name="connsiteY14" fmla="*/ 4726929 h 6858000"/>
                <a:gd name="connsiteX15" fmla="*/ 3990446 w 6230407"/>
                <a:gd name="connsiteY15" fmla="*/ 6178014 h 6858000"/>
                <a:gd name="connsiteX16" fmla="*/ 5870541 w 6230407"/>
                <a:gd name="connsiteY16" fmla="*/ 5285296 h 6858000"/>
                <a:gd name="connsiteX17" fmla="*/ 6099347 w 6230407"/>
                <a:gd name="connsiteY17" fmla="*/ 5108030 h 6858000"/>
                <a:gd name="connsiteX18" fmla="*/ 6230407 w 6230407"/>
                <a:gd name="connsiteY18" fmla="*/ 5006078 h 6858000"/>
                <a:gd name="connsiteX19" fmla="*/ 6230407 w 6230407"/>
                <a:gd name="connsiteY19" fmla="*/ 5924458 h 6858000"/>
                <a:gd name="connsiteX20" fmla="*/ 6056186 w 6230407"/>
                <a:gd name="connsiteY20" fmla="*/ 6058925 h 6858000"/>
                <a:gd name="connsiteX21" fmla="*/ 4500343 w 6230407"/>
                <a:gd name="connsiteY21" fmla="*/ 6854086 h 6858000"/>
                <a:gd name="connsiteX22" fmla="*/ 4476760 w 6230407"/>
                <a:gd name="connsiteY22" fmla="*/ 6858000 h 6858000"/>
                <a:gd name="connsiteX23" fmla="*/ 3391617 w 6230407"/>
                <a:gd name="connsiteY23" fmla="*/ 6858000 h 6858000"/>
                <a:gd name="connsiteX24" fmla="*/ 3242986 w 6230407"/>
                <a:gd name="connsiteY24" fmla="*/ 6833894 h 6858000"/>
                <a:gd name="connsiteX25" fmla="*/ 913044 w 6230407"/>
                <a:gd name="connsiteY25" fmla="*/ 5134452 h 6858000"/>
                <a:gd name="connsiteX26" fmla="*/ 0 w 6230407"/>
                <a:gd name="connsiteY26" fmla="*/ 3186123 h 6858000"/>
                <a:gd name="connsiteX27" fmla="*/ 1779764 w 6230407"/>
                <a:gd name="connsiteY27" fmla="*/ 2881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230407" h="6858000">
                  <a:moveTo>
                    <a:pt x="5634917" y="0"/>
                  </a:moveTo>
                  <a:lnTo>
                    <a:pt x="6230407" y="0"/>
                  </a:lnTo>
                  <a:lnTo>
                    <a:pt x="6230407" y="322046"/>
                  </a:lnTo>
                  <a:lnTo>
                    <a:pt x="6061915" y="206288"/>
                  </a:lnTo>
                  <a:cubicBezTo>
                    <a:pt x="5982213" y="157828"/>
                    <a:pt x="5899796" y="113801"/>
                    <a:pt x="5814792" y="74312"/>
                  </a:cubicBezTo>
                  <a:cubicBezTo>
                    <a:pt x="5769441" y="53261"/>
                    <a:pt x="5723362" y="33505"/>
                    <a:pt x="5676576" y="15049"/>
                  </a:cubicBezTo>
                  <a:close/>
                  <a:moveTo>
                    <a:pt x="1821847" y="0"/>
                  </a:moveTo>
                  <a:lnTo>
                    <a:pt x="3449591" y="0"/>
                  </a:lnTo>
                  <a:lnTo>
                    <a:pt x="3354111" y="29819"/>
                  </a:lnTo>
                  <a:cubicBezTo>
                    <a:pt x="3295072" y="49686"/>
                    <a:pt x="3236122" y="70955"/>
                    <a:pt x="3177287" y="93621"/>
                  </a:cubicBezTo>
                  <a:cubicBezTo>
                    <a:pt x="2718951" y="269871"/>
                    <a:pt x="2282682" y="529455"/>
                    <a:pt x="1915374" y="844207"/>
                  </a:cubicBezTo>
                  <a:cubicBezTo>
                    <a:pt x="1541678" y="1164331"/>
                    <a:pt x="1247976" y="1528591"/>
                    <a:pt x="1042545" y="1926532"/>
                  </a:cubicBezTo>
                  <a:cubicBezTo>
                    <a:pt x="832613" y="2333329"/>
                    <a:pt x="726050" y="2757113"/>
                    <a:pt x="726050" y="3186123"/>
                  </a:cubicBezTo>
                  <a:cubicBezTo>
                    <a:pt x="726050" y="3618181"/>
                    <a:pt x="896057" y="3870506"/>
                    <a:pt x="1249864" y="4355701"/>
                  </a:cubicBezTo>
                  <a:cubicBezTo>
                    <a:pt x="1335230" y="4472717"/>
                    <a:pt x="1423500" y="4593798"/>
                    <a:pt x="1513803" y="4726929"/>
                  </a:cubicBezTo>
                  <a:cubicBezTo>
                    <a:pt x="2203848" y="5744068"/>
                    <a:pt x="2944562" y="6178014"/>
                    <a:pt x="3990446" y="6178014"/>
                  </a:cubicBezTo>
                  <a:cubicBezTo>
                    <a:pt x="4676863" y="6178014"/>
                    <a:pt x="5180496" y="5824498"/>
                    <a:pt x="5870541" y="5285296"/>
                  </a:cubicBezTo>
                  <a:cubicBezTo>
                    <a:pt x="5947632" y="5225046"/>
                    <a:pt x="6024723" y="5165521"/>
                    <a:pt x="6099347" y="5108030"/>
                  </a:cubicBezTo>
                  <a:lnTo>
                    <a:pt x="6230407" y="5006078"/>
                  </a:lnTo>
                  <a:lnTo>
                    <a:pt x="6230407" y="5924458"/>
                  </a:lnTo>
                  <a:lnTo>
                    <a:pt x="6056186" y="6058925"/>
                  </a:lnTo>
                  <a:cubicBezTo>
                    <a:pt x="5577260" y="6421454"/>
                    <a:pt x="5092142" y="6735949"/>
                    <a:pt x="4500343" y="6854086"/>
                  </a:cubicBezTo>
                  <a:lnTo>
                    <a:pt x="4476760" y="6858000"/>
                  </a:lnTo>
                  <a:lnTo>
                    <a:pt x="3391617" y="6858000"/>
                  </a:lnTo>
                  <a:lnTo>
                    <a:pt x="3242986" y="6833894"/>
                  </a:lnTo>
                  <a:cubicBezTo>
                    <a:pt x="2233307" y="6634206"/>
                    <a:pt x="1512986" y="6018796"/>
                    <a:pt x="913044" y="5134452"/>
                  </a:cubicBezTo>
                  <a:cubicBezTo>
                    <a:pt x="469951" y="4481428"/>
                    <a:pt x="0" y="4033545"/>
                    <a:pt x="0" y="3186123"/>
                  </a:cubicBezTo>
                  <a:cubicBezTo>
                    <a:pt x="0" y="1915018"/>
                    <a:pt x="732545" y="779286"/>
                    <a:pt x="1779764" y="28818"/>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2" name="Freeform: Shape 10251">
              <a:extLst>
                <a:ext uri="{FF2B5EF4-FFF2-40B4-BE49-F238E27FC236}">
                  <a16:creationId xmlns:a16="http://schemas.microsoft.com/office/drawing/2014/main" xmlns="" id="{4DF24F7D-73CE-4EF0-86BC-1C1C4C5CB7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75698" y="0"/>
              <a:ext cx="6477994" cy="6858000"/>
            </a:xfrm>
            <a:custGeom>
              <a:avLst/>
              <a:gdLst>
                <a:gd name="connsiteX0" fmla="*/ 5061392 w 6230408"/>
                <a:gd name="connsiteY0" fmla="*/ 0 h 6858000"/>
                <a:gd name="connsiteX1" fmla="*/ 6230408 w 6230408"/>
                <a:gd name="connsiteY1" fmla="*/ 0 h 6858000"/>
                <a:gd name="connsiteX2" fmla="*/ 6230408 w 6230408"/>
                <a:gd name="connsiteY2" fmla="*/ 502666 h 6858000"/>
                <a:gd name="connsiteX3" fmla="*/ 6204367 w 6230408"/>
                <a:gd name="connsiteY3" fmla="*/ 480166 h 6858000"/>
                <a:gd name="connsiteX4" fmla="*/ 5753525 w 6230408"/>
                <a:gd name="connsiteY4" fmla="*/ 205991 h 6858000"/>
                <a:gd name="connsiteX5" fmla="*/ 5205685 w 6230408"/>
                <a:gd name="connsiteY5" fmla="*/ 25948 h 6858000"/>
                <a:gd name="connsiteX6" fmla="*/ 1821847 w 6230408"/>
                <a:gd name="connsiteY6" fmla="*/ 0 h 6858000"/>
                <a:gd name="connsiteX7" fmla="*/ 4114919 w 6230408"/>
                <a:gd name="connsiteY7" fmla="*/ 0 h 6858000"/>
                <a:gd name="connsiteX8" fmla="*/ 4086206 w 6230408"/>
                <a:gd name="connsiteY8" fmla="*/ 3507 h 6858000"/>
                <a:gd name="connsiteX9" fmla="*/ 3229262 w 6230408"/>
                <a:gd name="connsiteY9" fmla="*/ 229075 h 6858000"/>
                <a:gd name="connsiteX10" fmla="*/ 2009741 w 6230408"/>
                <a:gd name="connsiteY10" fmla="*/ 954400 h 6858000"/>
                <a:gd name="connsiteX11" fmla="*/ 1171466 w 6230408"/>
                <a:gd name="connsiteY11" fmla="*/ 1993025 h 6858000"/>
                <a:gd name="connsiteX12" fmla="*/ 871086 w 6230408"/>
                <a:gd name="connsiteY12" fmla="*/ 3186123 h 6858000"/>
                <a:gd name="connsiteX13" fmla="*/ 1367025 w 6230408"/>
                <a:gd name="connsiteY13" fmla="*/ 4270190 h 6858000"/>
                <a:gd name="connsiteX14" fmla="*/ 1633868 w 6230408"/>
                <a:gd name="connsiteY14" fmla="*/ 4645483 h 6858000"/>
                <a:gd name="connsiteX15" fmla="*/ 2651877 w 6230408"/>
                <a:gd name="connsiteY15" fmla="*/ 5684689 h 6858000"/>
                <a:gd name="connsiteX16" fmla="*/ 3990301 w 6230408"/>
                <a:gd name="connsiteY16" fmla="*/ 6032833 h 6858000"/>
                <a:gd name="connsiteX17" fmla="*/ 4851225 w 6230408"/>
                <a:gd name="connsiteY17" fmla="*/ 5811141 h 6858000"/>
                <a:gd name="connsiteX18" fmla="*/ 5780965 w 6230408"/>
                <a:gd name="connsiteY18" fmla="*/ 5171038 h 6858000"/>
                <a:gd name="connsiteX19" fmla="*/ 6010496 w 6230408"/>
                <a:gd name="connsiteY19" fmla="*/ 4993191 h 6858000"/>
                <a:gd name="connsiteX20" fmla="*/ 6230408 w 6230408"/>
                <a:gd name="connsiteY20" fmla="*/ 4822117 h 6858000"/>
                <a:gd name="connsiteX21" fmla="*/ 6230408 w 6230408"/>
                <a:gd name="connsiteY21" fmla="*/ 5924457 h 6858000"/>
                <a:gd name="connsiteX22" fmla="*/ 6056186 w 6230408"/>
                <a:gd name="connsiteY22" fmla="*/ 6058925 h 6858000"/>
                <a:gd name="connsiteX23" fmla="*/ 4500343 w 6230408"/>
                <a:gd name="connsiteY23" fmla="*/ 6854086 h 6858000"/>
                <a:gd name="connsiteX24" fmla="*/ 4476760 w 6230408"/>
                <a:gd name="connsiteY24" fmla="*/ 6858000 h 6858000"/>
                <a:gd name="connsiteX25" fmla="*/ 3391617 w 6230408"/>
                <a:gd name="connsiteY25" fmla="*/ 6858000 h 6858000"/>
                <a:gd name="connsiteX26" fmla="*/ 3242986 w 6230408"/>
                <a:gd name="connsiteY26" fmla="*/ 6833894 h 6858000"/>
                <a:gd name="connsiteX27" fmla="*/ 913044 w 6230408"/>
                <a:gd name="connsiteY27" fmla="*/ 5134452 h 6858000"/>
                <a:gd name="connsiteX28" fmla="*/ 0 w 6230408"/>
                <a:gd name="connsiteY28" fmla="*/ 3186123 h 6858000"/>
                <a:gd name="connsiteX29" fmla="*/ 1779764 w 6230408"/>
                <a:gd name="connsiteY29" fmla="*/ 2881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230408" h="6858000">
                  <a:moveTo>
                    <a:pt x="5061392" y="0"/>
                  </a:moveTo>
                  <a:lnTo>
                    <a:pt x="6230408" y="0"/>
                  </a:lnTo>
                  <a:lnTo>
                    <a:pt x="6230408" y="502666"/>
                  </a:lnTo>
                  <a:lnTo>
                    <a:pt x="6204367" y="480166"/>
                  </a:lnTo>
                  <a:cubicBezTo>
                    <a:pt x="6064466" y="372115"/>
                    <a:pt x="5913877" y="280469"/>
                    <a:pt x="5753525" y="205991"/>
                  </a:cubicBezTo>
                  <a:cubicBezTo>
                    <a:pt x="5581848" y="126214"/>
                    <a:pt x="5398775" y="66109"/>
                    <a:pt x="5205685" y="25948"/>
                  </a:cubicBezTo>
                  <a:close/>
                  <a:moveTo>
                    <a:pt x="1821847" y="0"/>
                  </a:moveTo>
                  <a:lnTo>
                    <a:pt x="4114919" y="0"/>
                  </a:lnTo>
                  <a:lnTo>
                    <a:pt x="4086206" y="3507"/>
                  </a:lnTo>
                  <a:cubicBezTo>
                    <a:pt x="3798985" y="45364"/>
                    <a:pt x="3509190" y="121369"/>
                    <a:pt x="3229262" y="229075"/>
                  </a:cubicBezTo>
                  <a:cubicBezTo>
                    <a:pt x="2786315" y="399518"/>
                    <a:pt x="2364564" y="650390"/>
                    <a:pt x="2009741" y="954400"/>
                  </a:cubicBezTo>
                  <a:cubicBezTo>
                    <a:pt x="1655354" y="1257973"/>
                    <a:pt x="1365573" y="1617151"/>
                    <a:pt x="1171466" y="1993025"/>
                  </a:cubicBezTo>
                  <a:cubicBezTo>
                    <a:pt x="972132" y="2379061"/>
                    <a:pt x="871086" y="2780487"/>
                    <a:pt x="871086" y="3186123"/>
                  </a:cubicBezTo>
                  <a:cubicBezTo>
                    <a:pt x="871086" y="3573756"/>
                    <a:pt x="1023091" y="3798642"/>
                    <a:pt x="1367025" y="4270190"/>
                  </a:cubicBezTo>
                  <a:cubicBezTo>
                    <a:pt x="1453117" y="4388222"/>
                    <a:pt x="1542113" y="4510319"/>
                    <a:pt x="1633868" y="4645483"/>
                  </a:cubicBezTo>
                  <a:cubicBezTo>
                    <a:pt x="1958347" y="5123709"/>
                    <a:pt x="2291248" y="5463723"/>
                    <a:pt x="2651877" y="5684689"/>
                  </a:cubicBezTo>
                  <a:cubicBezTo>
                    <a:pt x="3034139" y="5919011"/>
                    <a:pt x="3472005" y="6032833"/>
                    <a:pt x="3990301" y="6032833"/>
                  </a:cubicBezTo>
                  <a:cubicBezTo>
                    <a:pt x="4284438" y="6032833"/>
                    <a:pt x="4557959" y="5962420"/>
                    <a:pt x="4851225" y="5811141"/>
                  </a:cubicBezTo>
                  <a:cubicBezTo>
                    <a:pt x="5152330" y="5655798"/>
                    <a:pt x="5450387" y="5429315"/>
                    <a:pt x="5780965" y="5171038"/>
                  </a:cubicBezTo>
                  <a:cubicBezTo>
                    <a:pt x="5858491" y="5110498"/>
                    <a:pt x="5935727" y="5050828"/>
                    <a:pt x="6010496" y="4993191"/>
                  </a:cubicBezTo>
                  <a:lnTo>
                    <a:pt x="6230408" y="4822117"/>
                  </a:lnTo>
                  <a:lnTo>
                    <a:pt x="6230408" y="5924457"/>
                  </a:lnTo>
                  <a:lnTo>
                    <a:pt x="6056186" y="6058925"/>
                  </a:lnTo>
                  <a:cubicBezTo>
                    <a:pt x="5577260" y="6421454"/>
                    <a:pt x="5092142" y="6735949"/>
                    <a:pt x="4500343" y="6854086"/>
                  </a:cubicBezTo>
                  <a:lnTo>
                    <a:pt x="4476760" y="6858000"/>
                  </a:lnTo>
                  <a:lnTo>
                    <a:pt x="3391617" y="6858000"/>
                  </a:lnTo>
                  <a:lnTo>
                    <a:pt x="3242986" y="6833894"/>
                  </a:lnTo>
                  <a:cubicBezTo>
                    <a:pt x="2233307" y="6634206"/>
                    <a:pt x="1512986" y="6018796"/>
                    <a:pt x="913044" y="5134452"/>
                  </a:cubicBezTo>
                  <a:cubicBezTo>
                    <a:pt x="469951" y="4481428"/>
                    <a:pt x="0" y="4033545"/>
                    <a:pt x="0" y="3186123"/>
                  </a:cubicBezTo>
                  <a:cubicBezTo>
                    <a:pt x="0" y="1915018"/>
                    <a:pt x="732545" y="779286"/>
                    <a:pt x="1779764" y="28818"/>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253" name="Freeform: Shape 10252">
              <a:extLst>
                <a:ext uri="{FF2B5EF4-FFF2-40B4-BE49-F238E27FC236}">
                  <a16:creationId xmlns:a16="http://schemas.microsoft.com/office/drawing/2014/main" xmlns="" id="{EC3445B6-9C0D-4865-BF68-CD74892D0E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705128" y="0"/>
              <a:ext cx="6648564" cy="6858000"/>
            </a:xfrm>
            <a:custGeom>
              <a:avLst/>
              <a:gdLst>
                <a:gd name="connsiteX0" fmla="*/ 1242460 w 6394458"/>
                <a:gd name="connsiteY0" fmla="*/ 0 h 6858000"/>
                <a:gd name="connsiteX1" fmla="*/ 2160732 w 6394458"/>
                <a:gd name="connsiteY1" fmla="*/ 0 h 6858000"/>
                <a:gd name="connsiteX2" fmla="*/ 2096124 w 6394458"/>
                <a:gd name="connsiteY2" fmla="*/ 41936 h 6858000"/>
                <a:gd name="connsiteX3" fmla="*/ 1942232 w 6394458"/>
                <a:gd name="connsiteY3" fmla="*/ 154451 h 6858000"/>
                <a:gd name="connsiteX4" fmla="*/ 1941942 w 6394458"/>
                <a:gd name="connsiteY4" fmla="*/ 154741 h 6858000"/>
                <a:gd name="connsiteX5" fmla="*/ 1941652 w 6394458"/>
                <a:gd name="connsiteY5" fmla="*/ 155032 h 6858000"/>
                <a:gd name="connsiteX6" fmla="*/ 1878498 w 6394458"/>
                <a:gd name="connsiteY6" fmla="*/ 203377 h 6858000"/>
                <a:gd name="connsiteX7" fmla="*/ 1865722 w 6394458"/>
                <a:gd name="connsiteY7" fmla="*/ 213395 h 6858000"/>
                <a:gd name="connsiteX8" fmla="*/ 1791679 w 6394458"/>
                <a:gd name="connsiteY8" fmla="*/ 272483 h 6858000"/>
                <a:gd name="connsiteX9" fmla="*/ 1503495 w 6394458"/>
                <a:gd name="connsiteY9" fmla="*/ 525389 h 6858000"/>
                <a:gd name="connsiteX10" fmla="*/ 990135 w 6394458"/>
                <a:gd name="connsiteY10" fmla="*/ 1098128 h 6858000"/>
                <a:gd name="connsiteX11" fmla="*/ 771637 w 6394458"/>
                <a:gd name="connsiteY11" fmla="*/ 1416800 h 6858000"/>
                <a:gd name="connsiteX12" fmla="*/ 585660 w 6394458"/>
                <a:gd name="connsiteY12" fmla="*/ 1756960 h 6858000"/>
                <a:gd name="connsiteX13" fmla="*/ 585515 w 6394458"/>
                <a:gd name="connsiteY13" fmla="*/ 1757395 h 6858000"/>
                <a:gd name="connsiteX14" fmla="*/ 585370 w 6394458"/>
                <a:gd name="connsiteY14" fmla="*/ 1757831 h 6858000"/>
                <a:gd name="connsiteX15" fmla="*/ 544574 w 6394458"/>
                <a:gd name="connsiteY15" fmla="*/ 1845230 h 6858000"/>
                <a:gd name="connsiteX16" fmla="*/ 524539 w 6394458"/>
                <a:gd name="connsiteY16" fmla="*/ 1889510 h 6858000"/>
                <a:gd name="connsiteX17" fmla="*/ 505666 w 6394458"/>
                <a:gd name="connsiteY17" fmla="*/ 1933935 h 6858000"/>
                <a:gd name="connsiteX18" fmla="*/ 502762 w 6394458"/>
                <a:gd name="connsiteY18" fmla="*/ 1940904 h 6858000"/>
                <a:gd name="connsiteX19" fmla="*/ 469661 w 6394458"/>
                <a:gd name="connsiteY19" fmla="*/ 2023512 h 6858000"/>
                <a:gd name="connsiteX20" fmla="*/ 456885 w 6394458"/>
                <a:gd name="connsiteY20" fmla="*/ 2057049 h 6858000"/>
                <a:gd name="connsiteX21" fmla="*/ 435688 w 6394458"/>
                <a:gd name="connsiteY21" fmla="*/ 2114395 h 6858000"/>
                <a:gd name="connsiteX22" fmla="*/ 435543 w 6394458"/>
                <a:gd name="connsiteY22" fmla="*/ 2114976 h 6858000"/>
                <a:gd name="connsiteX23" fmla="*/ 435253 w 6394458"/>
                <a:gd name="connsiteY23" fmla="*/ 2115557 h 6858000"/>
                <a:gd name="connsiteX24" fmla="*/ 324770 w 6394458"/>
                <a:gd name="connsiteY24" fmla="*/ 2488382 h 6858000"/>
                <a:gd name="connsiteX25" fmla="*/ 235338 w 6394458"/>
                <a:gd name="connsiteY25" fmla="*/ 3261036 h 6858000"/>
                <a:gd name="connsiteX26" fmla="*/ 272505 w 6394458"/>
                <a:gd name="connsiteY26" fmla="*/ 3641991 h 6858000"/>
                <a:gd name="connsiteX27" fmla="*/ 385891 w 6394458"/>
                <a:gd name="connsiteY27" fmla="*/ 4006104 h 6858000"/>
                <a:gd name="connsiteX28" fmla="*/ 386182 w 6394458"/>
                <a:gd name="connsiteY28" fmla="*/ 4006685 h 6858000"/>
                <a:gd name="connsiteX29" fmla="*/ 386472 w 6394458"/>
                <a:gd name="connsiteY29" fmla="*/ 4007266 h 6858000"/>
                <a:gd name="connsiteX30" fmla="*/ 413911 w 6394458"/>
                <a:gd name="connsiteY30" fmla="*/ 4068823 h 6858000"/>
                <a:gd name="connsiteX31" fmla="*/ 425380 w 6394458"/>
                <a:gd name="connsiteY31" fmla="*/ 4093794 h 6858000"/>
                <a:gd name="connsiteX32" fmla="*/ 435834 w 6394458"/>
                <a:gd name="connsiteY32" fmla="*/ 4114845 h 6858000"/>
                <a:gd name="connsiteX33" fmla="*/ 468644 w 6394458"/>
                <a:gd name="connsiteY33" fmla="*/ 4178435 h 6858000"/>
                <a:gd name="connsiteX34" fmla="*/ 468935 w 6394458"/>
                <a:gd name="connsiteY34" fmla="*/ 4179015 h 6858000"/>
                <a:gd name="connsiteX35" fmla="*/ 469225 w 6394458"/>
                <a:gd name="connsiteY35" fmla="*/ 4179596 h 6858000"/>
                <a:gd name="connsiteX36" fmla="*/ 566496 w 6394458"/>
                <a:gd name="connsiteY36" fmla="*/ 4345828 h 6858000"/>
                <a:gd name="connsiteX37" fmla="*/ 674366 w 6394458"/>
                <a:gd name="connsiteY37" fmla="*/ 4507124 h 6858000"/>
                <a:gd name="connsiteX38" fmla="*/ 790946 w 6394458"/>
                <a:gd name="connsiteY38" fmla="*/ 4665372 h 6858000"/>
                <a:gd name="connsiteX39" fmla="*/ 938015 w 6394458"/>
                <a:gd name="connsiteY39" fmla="*/ 4855559 h 6858000"/>
                <a:gd name="connsiteX40" fmla="*/ 1035286 w 6394458"/>
                <a:gd name="connsiteY40" fmla="*/ 4980269 h 6858000"/>
                <a:gd name="connsiteX41" fmla="*/ 1158254 w 6394458"/>
                <a:gd name="connsiteY41" fmla="*/ 5140985 h 6858000"/>
                <a:gd name="connsiteX42" fmla="*/ 1221118 w 6394458"/>
                <a:gd name="connsiteY42" fmla="*/ 5226351 h 6858000"/>
                <a:gd name="connsiteX43" fmla="*/ 1277448 w 6394458"/>
                <a:gd name="connsiteY43" fmla="*/ 5303007 h 6858000"/>
                <a:gd name="connsiteX44" fmla="*/ 1277739 w 6394458"/>
                <a:gd name="connsiteY44" fmla="*/ 5303297 h 6858000"/>
                <a:gd name="connsiteX45" fmla="*/ 1278029 w 6394458"/>
                <a:gd name="connsiteY45" fmla="*/ 5303588 h 6858000"/>
                <a:gd name="connsiteX46" fmla="*/ 1376607 w 6394458"/>
                <a:gd name="connsiteY46" fmla="*/ 5433525 h 6858000"/>
                <a:gd name="connsiteX47" fmla="*/ 1395625 w 6394458"/>
                <a:gd name="connsiteY47" fmla="*/ 5458060 h 6858000"/>
                <a:gd name="connsiteX48" fmla="*/ 1405207 w 6394458"/>
                <a:gd name="connsiteY48" fmla="*/ 5469965 h 6858000"/>
                <a:gd name="connsiteX49" fmla="*/ 1518739 w 6394458"/>
                <a:gd name="connsiteY49" fmla="*/ 5607597 h 6858000"/>
                <a:gd name="connsiteX50" fmla="*/ 1779194 w 6394458"/>
                <a:gd name="connsiteY50" fmla="*/ 5888957 h 6858000"/>
                <a:gd name="connsiteX51" fmla="*/ 2361805 w 6394458"/>
                <a:gd name="connsiteY51" fmla="*/ 6356876 h 6858000"/>
                <a:gd name="connsiteX52" fmla="*/ 2682656 w 6394458"/>
                <a:gd name="connsiteY52" fmla="*/ 6532110 h 6858000"/>
                <a:gd name="connsiteX53" fmla="*/ 2682946 w 6394458"/>
                <a:gd name="connsiteY53" fmla="*/ 6532255 h 6858000"/>
                <a:gd name="connsiteX54" fmla="*/ 2683236 w 6394458"/>
                <a:gd name="connsiteY54" fmla="*/ 6532400 h 6858000"/>
                <a:gd name="connsiteX55" fmla="*/ 3021944 w 6394458"/>
                <a:gd name="connsiteY55" fmla="*/ 6664805 h 6858000"/>
                <a:gd name="connsiteX56" fmla="*/ 3375605 w 6394458"/>
                <a:gd name="connsiteY56" fmla="*/ 6756415 h 6858000"/>
                <a:gd name="connsiteX57" fmla="*/ 3555048 w 6394458"/>
                <a:gd name="connsiteY57" fmla="*/ 6786612 h 6858000"/>
                <a:gd name="connsiteX58" fmla="*/ 3735218 w 6394458"/>
                <a:gd name="connsiteY58" fmla="*/ 6807083 h 6858000"/>
                <a:gd name="connsiteX59" fmla="*/ 4108188 w 6394458"/>
                <a:gd name="connsiteY59" fmla="*/ 6823343 h 6858000"/>
                <a:gd name="connsiteX60" fmla="*/ 4126917 w 6394458"/>
                <a:gd name="connsiteY60" fmla="*/ 6823343 h 6858000"/>
                <a:gd name="connsiteX61" fmla="*/ 4151597 w 6394458"/>
                <a:gd name="connsiteY61" fmla="*/ 6823488 h 6858000"/>
                <a:gd name="connsiteX62" fmla="*/ 4199652 w 6394458"/>
                <a:gd name="connsiteY62" fmla="*/ 6822763 h 6858000"/>
                <a:gd name="connsiteX63" fmla="*/ 4200088 w 6394458"/>
                <a:gd name="connsiteY63" fmla="*/ 6822763 h 6858000"/>
                <a:gd name="connsiteX64" fmla="*/ 4200523 w 6394458"/>
                <a:gd name="connsiteY64" fmla="*/ 6822763 h 6858000"/>
                <a:gd name="connsiteX65" fmla="*/ 4245675 w 6394458"/>
                <a:gd name="connsiteY65" fmla="*/ 6821601 h 6858000"/>
                <a:gd name="connsiteX66" fmla="*/ 4291117 w 6394458"/>
                <a:gd name="connsiteY66" fmla="*/ 6819277 h 6858000"/>
                <a:gd name="connsiteX67" fmla="*/ 4469108 w 6394458"/>
                <a:gd name="connsiteY67" fmla="*/ 6803743 h 6858000"/>
                <a:gd name="connsiteX68" fmla="*/ 5157267 w 6394458"/>
                <a:gd name="connsiteY68" fmla="*/ 6617766 h 6858000"/>
                <a:gd name="connsiteX69" fmla="*/ 5484069 w 6394458"/>
                <a:gd name="connsiteY69" fmla="*/ 6455744 h 6858000"/>
                <a:gd name="connsiteX70" fmla="*/ 5801144 w 6394458"/>
                <a:gd name="connsiteY70" fmla="*/ 6257717 h 6858000"/>
                <a:gd name="connsiteX71" fmla="*/ 6111106 w 6394458"/>
                <a:gd name="connsiteY71" fmla="*/ 6032542 h 6858000"/>
                <a:gd name="connsiteX72" fmla="*/ 6264127 w 6394458"/>
                <a:gd name="connsiteY72" fmla="*/ 5913203 h 6858000"/>
                <a:gd name="connsiteX73" fmla="*/ 6394458 w 6394458"/>
                <a:gd name="connsiteY73" fmla="*/ 5808939 h 6858000"/>
                <a:gd name="connsiteX74" fmla="*/ 6394458 w 6394458"/>
                <a:gd name="connsiteY74" fmla="*/ 6858000 h 6858000"/>
                <a:gd name="connsiteX75" fmla="*/ 2234128 w 6394458"/>
                <a:gd name="connsiteY75" fmla="*/ 6858000 h 6858000"/>
                <a:gd name="connsiteX76" fmla="*/ 2151583 w 6394458"/>
                <a:gd name="connsiteY76" fmla="*/ 6802146 h 6858000"/>
                <a:gd name="connsiteX77" fmla="*/ 593791 w 6394458"/>
                <a:gd name="connsiteY77" fmla="*/ 5241450 h 6858000"/>
                <a:gd name="connsiteX78" fmla="*/ 0 w 6394458"/>
                <a:gd name="connsiteY78" fmla="*/ 3044861 h 6858000"/>
                <a:gd name="connsiteX79" fmla="*/ 342337 w 6394458"/>
                <a:gd name="connsiteY79" fmla="*/ 1349581 h 6858000"/>
                <a:gd name="connsiteX80" fmla="*/ 1129762 w 6394458"/>
                <a:gd name="connsiteY80" fmla="*/ 1181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6394458" h="6858000">
                  <a:moveTo>
                    <a:pt x="1242460" y="0"/>
                  </a:moveTo>
                  <a:lnTo>
                    <a:pt x="2160732" y="0"/>
                  </a:lnTo>
                  <a:lnTo>
                    <a:pt x="2096124" y="41936"/>
                  </a:lnTo>
                  <a:cubicBezTo>
                    <a:pt x="2053586" y="71988"/>
                    <a:pt x="1997691" y="111913"/>
                    <a:pt x="1942232" y="154451"/>
                  </a:cubicBezTo>
                  <a:lnTo>
                    <a:pt x="1941942" y="154741"/>
                  </a:lnTo>
                  <a:lnTo>
                    <a:pt x="1941652" y="155032"/>
                  </a:lnTo>
                  <a:cubicBezTo>
                    <a:pt x="1920455" y="170711"/>
                    <a:pt x="1899113" y="187262"/>
                    <a:pt x="1878498" y="203377"/>
                  </a:cubicBezTo>
                  <a:lnTo>
                    <a:pt x="1865722" y="213395"/>
                  </a:lnTo>
                  <a:cubicBezTo>
                    <a:pt x="1838863" y="233865"/>
                    <a:pt x="1813311" y="254771"/>
                    <a:pt x="1791679" y="272483"/>
                  </a:cubicBezTo>
                  <a:cubicBezTo>
                    <a:pt x="1684245" y="360463"/>
                    <a:pt x="1590023" y="443216"/>
                    <a:pt x="1503495" y="525389"/>
                  </a:cubicBezTo>
                  <a:cubicBezTo>
                    <a:pt x="1315050" y="703090"/>
                    <a:pt x="1142430" y="895746"/>
                    <a:pt x="990135" y="1098128"/>
                  </a:cubicBezTo>
                  <a:cubicBezTo>
                    <a:pt x="911301" y="1202949"/>
                    <a:pt x="837695" y="1310238"/>
                    <a:pt x="771637" y="1416800"/>
                  </a:cubicBezTo>
                  <a:cubicBezTo>
                    <a:pt x="697595" y="1538898"/>
                    <a:pt x="636764" y="1650106"/>
                    <a:pt x="585660" y="1756960"/>
                  </a:cubicBezTo>
                  <a:lnTo>
                    <a:pt x="585515" y="1757395"/>
                  </a:lnTo>
                  <a:lnTo>
                    <a:pt x="585370" y="1757831"/>
                  </a:lnTo>
                  <a:cubicBezTo>
                    <a:pt x="570271" y="1788174"/>
                    <a:pt x="556334" y="1818952"/>
                    <a:pt x="544574" y="1845230"/>
                  </a:cubicBezTo>
                  <a:lnTo>
                    <a:pt x="524539" y="1889510"/>
                  </a:lnTo>
                  <a:lnTo>
                    <a:pt x="505666" y="1933935"/>
                  </a:lnTo>
                  <a:lnTo>
                    <a:pt x="502762" y="1940904"/>
                  </a:lnTo>
                  <a:cubicBezTo>
                    <a:pt x="491002" y="1969214"/>
                    <a:pt x="479823" y="1996073"/>
                    <a:pt x="469661" y="2023512"/>
                  </a:cubicBezTo>
                  <a:cubicBezTo>
                    <a:pt x="465450" y="2034691"/>
                    <a:pt x="461240" y="2045870"/>
                    <a:pt x="456885" y="2057049"/>
                  </a:cubicBezTo>
                  <a:cubicBezTo>
                    <a:pt x="449190" y="2076794"/>
                    <a:pt x="442076" y="2095522"/>
                    <a:pt x="435688" y="2114395"/>
                  </a:cubicBezTo>
                  <a:lnTo>
                    <a:pt x="435543" y="2114976"/>
                  </a:lnTo>
                  <a:lnTo>
                    <a:pt x="435253" y="2115557"/>
                  </a:lnTo>
                  <a:cubicBezTo>
                    <a:pt x="390392" y="2239687"/>
                    <a:pt x="353226" y="2365123"/>
                    <a:pt x="324770" y="2488382"/>
                  </a:cubicBezTo>
                  <a:cubicBezTo>
                    <a:pt x="265391" y="2742158"/>
                    <a:pt x="235193" y="3002178"/>
                    <a:pt x="235338" y="3261036"/>
                  </a:cubicBezTo>
                  <a:cubicBezTo>
                    <a:pt x="236210" y="3391989"/>
                    <a:pt x="248695" y="3520474"/>
                    <a:pt x="272505" y="3641991"/>
                  </a:cubicBezTo>
                  <a:cubicBezTo>
                    <a:pt x="299073" y="3770621"/>
                    <a:pt x="337110" y="3893154"/>
                    <a:pt x="385891" y="4006104"/>
                  </a:cubicBezTo>
                  <a:lnTo>
                    <a:pt x="386182" y="4006685"/>
                  </a:lnTo>
                  <a:lnTo>
                    <a:pt x="386472" y="4007266"/>
                  </a:lnTo>
                  <a:cubicBezTo>
                    <a:pt x="394747" y="4027591"/>
                    <a:pt x="404039" y="4047626"/>
                    <a:pt x="413911" y="4068823"/>
                  </a:cubicBezTo>
                  <a:cubicBezTo>
                    <a:pt x="417686" y="4077098"/>
                    <a:pt x="421606" y="4085374"/>
                    <a:pt x="425380" y="4093794"/>
                  </a:cubicBezTo>
                  <a:cubicBezTo>
                    <a:pt x="428865" y="4100908"/>
                    <a:pt x="432349" y="4107876"/>
                    <a:pt x="435834" y="4114845"/>
                  </a:cubicBezTo>
                  <a:cubicBezTo>
                    <a:pt x="446867" y="4136913"/>
                    <a:pt x="457320" y="4157819"/>
                    <a:pt x="468644" y="4178435"/>
                  </a:cubicBezTo>
                  <a:lnTo>
                    <a:pt x="468935" y="4179015"/>
                  </a:lnTo>
                  <a:lnTo>
                    <a:pt x="469225" y="4179596"/>
                  </a:lnTo>
                  <a:cubicBezTo>
                    <a:pt x="495213" y="4229103"/>
                    <a:pt x="525120" y="4280352"/>
                    <a:pt x="566496" y="4345828"/>
                  </a:cubicBezTo>
                  <a:cubicBezTo>
                    <a:pt x="598727" y="4397368"/>
                    <a:pt x="633135" y="4447745"/>
                    <a:pt x="674366" y="4507124"/>
                  </a:cubicBezTo>
                  <a:cubicBezTo>
                    <a:pt x="713129" y="4561713"/>
                    <a:pt x="753199" y="4615139"/>
                    <a:pt x="790946" y="4665372"/>
                  </a:cubicBezTo>
                  <a:cubicBezTo>
                    <a:pt x="839001" y="4729106"/>
                    <a:pt x="889379" y="4793421"/>
                    <a:pt x="938015" y="4855559"/>
                  </a:cubicBezTo>
                  <a:cubicBezTo>
                    <a:pt x="969955" y="4896355"/>
                    <a:pt x="1003056" y="4938457"/>
                    <a:pt x="1035286" y="4980269"/>
                  </a:cubicBezTo>
                  <a:cubicBezTo>
                    <a:pt x="1069113" y="5023969"/>
                    <a:pt x="1113684" y="5081606"/>
                    <a:pt x="1158254" y="5140985"/>
                  </a:cubicBezTo>
                  <a:cubicBezTo>
                    <a:pt x="1179451" y="5169005"/>
                    <a:pt x="1200647" y="5198186"/>
                    <a:pt x="1221118" y="5226351"/>
                  </a:cubicBezTo>
                  <a:cubicBezTo>
                    <a:pt x="1240572" y="5253065"/>
                    <a:pt x="1259010" y="5278471"/>
                    <a:pt x="1277448" y="5303007"/>
                  </a:cubicBezTo>
                  <a:lnTo>
                    <a:pt x="1277739" y="5303297"/>
                  </a:lnTo>
                  <a:lnTo>
                    <a:pt x="1278029" y="5303588"/>
                  </a:lnTo>
                  <a:cubicBezTo>
                    <a:pt x="1309824" y="5347287"/>
                    <a:pt x="1343796" y="5391132"/>
                    <a:pt x="1376607" y="5433525"/>
                  </a:cubicBezTo>
                  <a:lnTo>
                    <a:pt x="1395625" y="5458060"/>
                  </a:lnTo>
                  <a:lnTo>
                    <a:pt x="1405207" y="5469965"/>
                  </a:lnTo>
                  <a:cubicBezTo>
                    <a:pt x="1442083" y="5515552"/>
                    <a:pt x="1479976" y="5562736"/>
                    <a:pt x="1518739" y="5607597"/>
                  </a:cubicBezTo>
                  <a:cubicBezTo>
                    <a:pt x="1603960" y="5707481"/>
                    <a:pt x="1691650" y="5802139"/>
                    <a:pt x="1779194" y="5888957"/>
                  </a:cubicBezTo>
                  <a:cubicBezTo>
                    <a:pt x="1965606" y="6072902"/>
                    <a:pt x="2161746" y="6230423"/>
                    <a:pt x="2361805" y="6356876"/>
                  </a:cubicBezTo>
                  <a:cubicBezTo>
                    <a:pt x="2475047" y="6427870"/>
                    <a:pt x="2579867" y="6485217"/>
                    <a:pt x="2682656" y="6532110"/>
                  </a:cubicBezTo>
                  <a:lnTo>
                    <a:pt x="2682946" y="6532255"/>
                  </a:lnTo>
                  <a:lnTo>
                    <a:pt x="2683236" y="6532400"/>
                  </a:lnTo>
                  <a:cubicBezTo>
                    <a:pt x="2787767" y="6581616"/>
                    <a:pt x="2901734" y="6626187"/>
                    <a:pt x="3021944" y="6664805"/>
                  </a:cubicBezTo>
                  <a:cubicBezTo>
                    <a:pt x="3132572" y="6700374"/>
                    <a:pt x="3251620" y="6731298"/>
                    <a:pt x="3375605" y="6756415"/>
                  </a:cubicBezTo>
                  <a:cubicBezTo>
                    <a:pt x="3432661" y="6767738"/>
                    <a:pt x="3493201" y="6777901"/>
                    <a:pt x="3555048" y="6786612"/>
                  </a:cubicBezTo>
                  <a:cubicBezTo>
                    <a:pt x="3613121" y="6794742"/>
                    <a:pt x="3673807" y="6801566"/>
                    <a:pt x="3735218" y="6807083"/>
                  </a:cubicBezTo>
                  <a:cubicBezTo>
                    <a:pt x="3852670" y="6817826"/>
                    <a:pt x="3974622" y="6823052"/>
                    <a:pt x="4108188" y="6823343"/>
                  </a:cubicBezTo>
                  <a:lnTo>
                    <a:pt x="4126917" y="6823343"/>
                  </a:lnTo>
                  <a:cubicBezTo>
                    <a:pt x="4135192" y="6823488"/>
                    <a:pt x="4143322" y="6823488"/>
                    <a:pt x="4151597" y="6823488"/>
                  </a:cubicBezTo>
                  <a:cubicBezTo>
                    <a:pt x="4171487" y="6823488"/>
                    <a:pt x="4186296" y="6823343"/>
                    <a:pt x="4199652" y="6822763"/>
                  </a:cubicBezTo>
                  <a:lnTo>
                    <a:pt x="4200088" y="6822763"/>
                  </a:lnTo>
                  <a:lnTo>
                    <a:pt x="4200523" y="6822763"/>
                  </a:lnTo>
                  <a:lnTo>
                    <a:pt x="4245675" y="6821601"/>
                  </a:lnTo>
                  <a:lnTo>
                    <a:pt x="4291117" y="6819277"/>
                  </a:lnTo>
                  <a:cubicBezTo>
                    <a:pt x="4342801" y="6816955"/>
                    <a:pt x="4397825" y="6812164"/>
                    <a:pt x="4469108" y="6803743"/>
                  </a:cubicBezTo>
                  <a:cubicBezTo>
                    <a:pt x="4700672" y="6775433"/>
                    <a:pt x="4932236" y="6712860"/>
                    <a:pt x="5157267" y="6617766"/>
                  </a:cubicBezTo>
                  <a:cubicBezTo>
                    <a:pt x="5260490" y="6574648"/>
                    <a:pt x="5367344" y="6521656"/>
                    <a:pt x="5484069" y="6455744"/>
                  </a:cubicBezTo>
                  <a:cubicBezTo>
                    <a:pt x="5584535" y="6399414"/>
                    <a:pt x="5688194" y="6334663"/>
                    <a:pt x="5801144" y="6257717"/>
                  </a:cubicBezTo>
                  <a:cubicBezTo>
                    <a:pt x="5894061" y="6194419"/>
                    <a:pt x="5992638" y="6122844"/>
                    <a:pt x="6111106" y="6032542"/>
                  </a:cubicBezTo>
                  <a:cubicBezTo>
                    <a:pt x="6163081" y="5993052"/>
                    <a:pt x="6215491" y="5951676"/>
                    <a:pt x="6264127" y="5913203"/>
                  </a:cubicBezTo>
                  <a:lnTo>
                    <a:pt x="6394458" y="5808939"/>
                  </a:lnTo>
                  <a:lnTo>
                    <a:pt x="6394458" y="6858000"/>
                  </a:lnTo>
                  <a:lnTo>
                    <a:pt x="2234128" y="6858000"/>
                  </a:lnTo>
                  <a:lnTo>
                    <a:pt x="2151583" y="6802146"/>
                  </a:lnTo>
                  <a:cubicBezTo>
                    <a:pt x="1509012" y="6424386"/>
                    <a:pt x="970245" y="5884748"/>
                    <a:pt x="593791" y="5241450"/>
                  </a:cubicBezTo>
                  <a:cubicBezTo>
                    <a:pt x="205286" y="4577683"/>
                    <a:pt x="0" y="3818240"/>
                    <a:pt x="0" y="3044861"/>
                  </a:cubicBezTo>
                  <a:cubicBezTo>
                    <a:pt x="0" y="2457023"/>
                    <a:pt x="115129" y="1886606"/>
                    <a:pt x="342337" y="1349581"/>
                  </a:cubicBezTo>
                  <a:cubicBezTo>
                    <a:pt x="534284" y="895692"/>
                    <a:pt x="798705" y="482372"/>
                    <a:pt x="1129762" y="118183"/>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255" name="Freeform: Shape 10253">
              <a:extLst>
                <a:ext uri="{FF2B5EF4-FFF2-40B4-BE49-F238E27FC236}">
                  <a16:creationId xmlns:a16="http://schemas.microsoft.com/office/drawing/2014/main" xmlns="" id="{1905757E-C772-4187-BD34-A12DC33F39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34266" y="0"/>
              <a:ext cx="6419426" cy="6858000"/>
            </a:xfrm>
            <a:custGeom>
              <a:avLst/>
              <a:gdLst>
                <a:gd name="connsiteX0" fmla="*/ 6419426 w 6419426"/>
                <a:gd name="connsiteY0" fmla="*/ 6276207 h 6858000"/>
                <a:gd name="connsiteX1" fmla="*/ 6419426 w 6419426"/>
                <a:gd name="connsiteY1" fmla="*/ 6858000 h 6858000"/>
                <a:gd name="connsiteX2" fmla="*/ 5377226 w 6419426"/>
                <a:gd name="connsiteY2" fmla="*/ 6858000 h 6858000"/>
                <a:gd name="connsiteX3" fmla="*/ 5526079 w 6419426"/>
                <a:gd name="connsiteY3" fmla="*/ 6799309 h 6858000"/>
                <a:gd name="connsiteX4" fmla="*/ 6372097 w 6419426"/>
                <a:gd name="connsiteY4" fmla="*/ 6313400 h 6858000"/>
                <a:gd name="connsiteX5" fmla="*/ 0 w 6419426"/>
                <a:gd name="connsiteY5" fmla="*/ 3944218 h 6858000"/>
                <a:gd name="connsiteX6" fmla="*/ 31811 w 6419426"/>
                <a:gd name="connsiteY6" fmla="*/ 4082046 h 6858000"/>
                <a:gd name="connsiteX7" fmla="*/ 2375871 w 6419426"/>
                <a:gd name="connsiteY7" fmla="*/ 6799309 h 6858000"/>
                <a:gd name="connsiteX8" fmla="*/ 2524724 w 6419426"/>
                <a:gd name="connsiteY8" fmla="*/ 6858000 h 6858000"/>
                <a:gd name="connsiteX9" fmla="*/ 0 w 6419426"/>
                <a:gd name="connsiteY9" fmla="*/ 6858000 h 6858000"/>
                <a:gd name="connsiteX10" fmla="*/ 0 w 6419426"/>
                <a:gd name="connsiteY10" fmla="*/ 0 h 6858000"/>
                <a:gd name="connsiteX11" fmla="*/ 1320019 w 6419426"/>
                <a:gd name="connsiteY11" fmla="*/ 0 h 6858000"/>
                <a:gd name="connsiteX12" fmla="*/ 1089625 w 6419426"/>
                <a:gd name="connsiteY12" fmla="*/ 209396 h 6858000"/>
                <a:gd name="connsiteX13" fmla="*/ 31811 w 6419426"/>
                <a:gd name="connsiteY13" fmla="*/ 2059448 h 6858000"/>
                <a:gd name="connsiteX14" fmla="*/ 0 w 6419426"/>
                <a:gd name="connsiteY14" fmla="*/ 219727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19426" h="6858000">
                  <a:moveTo>
                    <a:pt x="6419426" y="6276207"/>
                  </a:moveTo>
                  <a:lnTo>
                    <a:pt x="6419426" y="6858000"/>
                  </a:lnTo>
                  <a:lnTo>
                    <a:pt x="5377226" y="6858000"/>
                  </a:lnTo>
                  <a:lnTo>
                    <a:pt x="5526079" y="6799309"/>
                  </a:lnTo>
                  <a:cubicBezTo>
                    <a:pt x="5828657" y="6671330"/>
                    <a:pt x="6112428" y="6507594"/>
                    <a:pt x="6372097" y="6313400"/>
                  </a:cubicBezTo>
                  <a:close/>
                  <a:moveTo>
                    <a:pt x="0" y="3944218"/>
                  </a:moveTo>
                  <a:lnTo>
                    <a:pt x="31811" y="4082046"/>
                  </a:lnTo>
                  <a:cubicBezTo>
                    <a:pt x="347839" y="5310348"/>
                    <a:pt x="1226077" y="6312987"/>
                    <a:pt x="2375871" y="6799309"/>
                  </a:cubicBezTo>
                  <a:lnTo>
                    <a:pt x="2524724" y="6858000"/>
                  </a:lnTo>
                  <a:lnTo>
                    <a:pt x="0" y="6858000"/>
                  </a:lnTo>
                  <a:close/>
                  <a:moveTo>
                    <a:pt x="0" y="0"/>
                  </a:moveTo>
                  <a:lnTo>
                    <a:pt x="1320019" y="0"/>
                  </a:lnTo>
                  <a:lnTo>
                    <a:pt x="1089625" y="209396"/>
                  </a:lnTo>
                  <a:cubicBezTo>
                    <a:pt x="586180" y="712841"/>
                    <a:pt x="214775" y="1348326"/>
                    <a:pt x="31811" y="2059448"/>
                  </a:cubicBezTo>
                  <a:lnTo>
                    <a:pt x="0" y="219727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ítulo 1">
            <a:extLst>
              <a:ext uri="{FF2B5EF4-FFF2-40B4-BE49-F238E27FC236}">
                <a16:creationId xmlns:a16="http://schemas.microsoft.com/office/drawing/2014/main" xmlns="" id="{9DE1269D-AF8B-9DF2-2A3F-FE7F7CCD8DB4}"/>
              </a:ext>
            </a:extLst>
          </p:cNvPr>
          <p:cNvSpPr>
            <a:spLocks noGrp="1"/>
          </p:cNvSpPr>
          <p:nvPr>
            <p:ph type="title"/>
          </p:nvPr>
        </p:nvSpPr>
        <p:spPr>
          <a:xfrm>
            <a:off x="603504" y="798445"/>
            <a:ext cx="3602727" cy="1311664"/>
          </a:xfrm>
        </p:spPr>
        <p:txBody>
          <a:bodyPr anchor="b">
            <a:normAutofit/>
          </a:bodyPr>
          <a:lstStyle/>
          <a:p>
            <a:r>
              <a:rPr lang="es-MX" sz="3100" b="1">
                <a:solidFill>
                  <a:schemeClr val="tx2"/>
                </a:solidFill>
                <a:latin typeface="Calibri" panose="020F0502020204030204" pitchFamily="34" charset="0"/>
                <a:ea typeface="Calibri" panose="020F0502020204030204" pitchFamily="34" charset="0"/>
                <a:cs typeface="Calibri" panose="020F0502020204030204" pitchFamily="34" charset="0"/>
              </a:rPr>
              <a:t>IV. Síndrome de Privación Sensorial</a:t>
            </a:r>
          </a:p>
        </p:txBody>
      </p:sp>
      <p:sp>
        <p:nvSpPr>
          <p:cNvPr id="3" name="Marcador de contenido 2">
            <a:extLst>
              <a:ext uri="{FF2B5EF4-FFF2-40B4-BE49-F238E27FC236}">
                <a16:creationId xmlns:a16="http://schemas.microsoft.com/office/drawing/2014/main" xmlns="" id="{F7D610E9-0625-205A-FC51-3CAD5615EEAF}"/>
              </a:ext>
            </a:extLst>
          </p:cNvPr>
          <p:cNvSpPr>
            <a:spLocks noGrp="1"/>
          </p:cNvSpPr>
          <p:nvPr>
            <p:ph idx="1"/>
          </p:nvPr>
        </p:nvSpPr>
        <p:spPr>
          <a:xfrm>
            <a:off x="603504" y="2272143"/>
            <a:ext cx="3530102" cy="3788830"/>
          </a:xfrm>
        </p:spPr>
        <p:txBody>
          <a:bodyPr anchor="ctr">
            <a:normAutofit/>
          </a:bodyPr>
          <a:lstStyle/>
          <a:p>
            <a:r>
              <a:rPr lang="es-MX" sz="2000" dirty="0">
                <a:solidFill>
                  <a:schemeClr val="tx2"/>
                </a:solidFill>
                <a:latin typeface="Calibri" panose="020F0502020204030204" pitchFamily="34" charset="0"/>
                <a:ea typeface="Calibri" panose="020F0502020204030204" pitchFamily="34" charset="0"/>
                <a:cs typeface="Calibri" panose="020F0502020204030204" pitchFamily="34" charset="0"/>
              </a:rPr>
              <a:t>Disminución gradual o la pérdida de las capacidades sensoriales, como la visión, la audición, el olfato y el gusto que afecta a una parte significativa de la población de adultos mayores en México.</a:t>
            </a:r>
          </a:p>
        </p:txBody>
      </p:sp>
      <p:pic>
        <p:nvPicPr>
          <p:cNvPr id="4" name="Imagen 3">
            <a:extLst>
              <a:ext uri="{FF2B5EF4-FFF2-40B4-BE49-F238E27FC236}">
                <a16:creationId xmlns:a16="http://schemas.microsoft.com/office/drawing/2014/main" xmlns="" id="{6CF8F986-A738-0B46-B710-7D404D1D82B6}"/>
              </a:ext>
            </a:extLst>
          </p:cNvPr>
          <p:cNvPicPr>
            <a:picLocks noChangeAspect="1"/>
          </p:cNvPicPr>
          <p:nvPr/>
        </p:nvPicPr>
        <p:blipFill>
          <a:blip r:embed="rId3"/>
          <a:srcRect/>
          <a:stretch>
            <a:fillRect/>
          </a:stretch>
        </p:blipFill>
        <p:spPr bwMode="auto">
          <a:xfrm>
            <a:off x="0" y="6443663"/>
            <a:ext cx="9144000" cy="414337"/>
          </a:xfrm>
          <a:prstGeom prst="rect">
            <a:avLst/>
          </a:prstGeom>
          <a:noFill/>
          <a:ln w="9525">
            <a:noFill/>
            <a:miter lim="800000"/>
            <a:headEnd/>
            <a:tailEnd/>
          </a:ln>
        </p:spPr>
      </p:pic>
      <p:pic>
        <p:nvPicPr>
          <p:cNvPr id="5" name="Imagen 4">
            <a:extLst>
              <a:ext uri="{FF2B5EF4-FFF2-40B4-BE49-F238E27FC236}">
                <a16:creationId xmlns:a16="http://schemas.microsoft.com/office/drawing/2014/main" xmlns="" id="{FC3C3786-8CA1-4B0C-B8DE-D2F1EBBD24EF}"/>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29575" y="241301"/>
            <a:ext cx="657225" cy="701674"/>
          </a:xfrm>
          <a:prstGeom prst="rect">
            <a:avLst/>
          </a:prstGeom>
          <a:noFill/>
          <a:ln>
            <a:noFill/>
          </a:ln>
        </p:spPr>
      </p:pic>
      <p:sp>
        <p:nvSpPr>
          <p:cNvPr id="7" name="CuadroTexto 6">
            <a:extLst>
              <a:ext uri="{FF2B5EF4-FFF2-40B4-BE49-F238E27FC236}">
                <a16:creationId xmlns:a16="http://schemas.microsoft.com/office/drawing/2014/main" xmlns="" id="{240D4A66-6347-0448-6DC6-30B63FD8EAB8}"/>
              </a:ext>
            </a:extLst>
          </p:cNvPr>
          <p:cNvSpPr txBox="1"/>
          <p:nvPr/>
        </p:nvSpPr>
        <p:spPr>
          <a:xfrm>
            <a:off x="130920" y="6013589"/>
            <a:ext cx="5505382" cy="414344"/>
          </a:xfrm>
          <a:prstGeom prst="rect">
            <a:avLst/>
          </a:prstGeom>
          <a:noFill/>
        </p:spPr>
        <p:txBody>
          <a:bodyPr wrap="square">
            <a:spAutoFit/>
          </a:bodyPr>
          <a:lstStyle/>
          <a:p>
            <a:pPr>
              <a:lnSpc>
                <a:spcPct val="107000"/>
              </a:lnSpc>
              <a:tabLst>
                <a:tab pos="2295525" algn="l"/>
              </a:tabLst>
            </a:pPr>
            <a:r>
              <a:rPr lang="es-MX" sz="1000" kern="0" dirty="0">
                <a:solidFill>
                  <a:srgbClr val="000000"/>
                </a:solidFill>
                <a:latin typeface="Calibri" panose="020F0502020204030204" pitchFamily="34" charset="0"/>
                <a:ea typeface="Calibri" panose="020F0502020204030204" pitchFamily="34" charset="0"/>
                <a:cs typeface="Calibri" panose="020F0502020204030204" pitchFamily="34" charset="0"/>
              </a:rPr>
              <a:t>Síndrome de Privación Sensorial SÍ. Detección y Manejo del [Internet]. Cenetec-difusion.com. [citado el 3 de agosto de 2023]. Disponible en: http://cenetec-difusion.com/CMGPC/IMSS-611-13/ER.pdf</a:t>
            </a:r>
            <a:endParaRPr lang="es-MX" sz="1000" kern="100" dirty="0">
              <a:latin typeface="Calibri" panose="020F0502020204030204" pitchFamily="34" charset="0"/>
              <a:ea typeface="Calibri" panose="020F0502020204030204" pitchFamily="34" charset="0"/>
              <a:cs typeface="Calibri" panose="020F0502020204030204" pitchFamily="34" charset="0"/>
            </a:endParaRPr>
          </a:p>
        </p:txBody>
      </p:sp>
      <p:sp>
        <p:nvSpPr>
          <p:cNvPr id="18" name="Marcador de pie de página 7"/>
          <p:cNvSpPr>
            <a:spLocks noGrp="1"/>
          </p:cNvSpPr>
          <p:nvPr>
            <p:ph type="ftr" sz="quarter" idx="11"/>
          </p:nvPr>
        </p:nvSpPr>
        <p:spPr>
          <a:xfrm>
            <a:off x="3028950" y="6574212"/>
            <a:ext cx="3086100" cy="207465"/>
          </a:xfrm>
        </p:spPr>
        <p:txBody>
          <a:bodyPr/>
          <a:lstStyle/>
          <a:p>
            <a:r>
              <a:rPr lang="es-MX" dirty="0" smtClean="0">
                <a:solidFill>
                  <a:schemeClr val="tx1"/>
                </a:solidFill>
                <a:latin typeface="Arial" panose="020B0604020202020204" pitchFamily="34" charset="0"/>
                <a:cs typeface="Arial" panose="020B0604020202020204" pitchFamily="34" charset="0"/>
              </a:rPr>
              <a:t>PAPIME 308923</a:t>
            </a:r>
            <a:endParaRPr lang="es-MX"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09791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146" name="Picture 2" descr="Elderly Asian man sitting in solitude, reflecting on life with the burden of Alzheimer's disease and the complexities of mental health in older age">
            <a:extLst>
              <a:ext uri="{FF2B5EF4-FFF2-40B4-BE49-F238E27FC236}">
                <a16:creationId xmlns:a16="http://schemas.microsoft.com/office/drawing/2014/main" xmlns="" id="{002D7AAC-1579-2FC8-5E3F-01C46CFCCEC8}"/>
              </a:ext>
            </a:extLst>
          </p:cNvPr>
          <p:cNvPicPr>
            <a:picLocks noChangeAspect="1" noChangeArrowheads="1"/>
          </p:cNvPicPr>
          <p:nvPr/>
        </p:nvPicPr>
        <p:blipFill>
          <a:blip r:embed="rId2">
            <a:alphaModFix/>
            <a:extLst>
              <a:ext uri="{28A0092B-C50C-407E-A947-70E740481C1C}">
                <a14:useLocalDpi xmlns:a14="http://schemas.microsoft.com/office/drawing/2010/main" val="0"/>
              </a:ext>
            </a:extLst>
          </a:blip>
          <a:srcRect l="24910" r="12932" b="-1"/>
          <a:stretch/>
        </p:blipFill>
        <p:spPr bwMode="auto">
          <a:xfrm>
            <a:off x="4348157" y="10"/>
            <a:ext cx="4795614" cy="5143490"/>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6150">
            <a:extLst>
              <a:ext uri="{FF2B5EF4-FFF2-40B4-BE49-F238E27FC236}">
                <a16:creationId xmlns:a16="http://schemas.microsoft.com/office/drawing/2014/main" xmlns="" id="{54DDEBDD-D8BD-41A6-8A0D-B00E3768B0F9}"/>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tretch>
            <a:fillRect/>
          </a:stretch>
        </p:blipFill>
        <p:spPr>
          <a:xfrm flipH="1" flipV="1">
            <a:off x="0" y="0"/>
            <a:ext cx="9144000" cy="5143500"/>
          </a:xfrm>
          <a:prstGeom prst="rect">
            <a:avLst/>
          </a:prstGeom>
        </p:spPr>
      </p:pic>
      <p:sp>
        <p:nvSpPr>
          <p:cNvPr id="2" name="Título 1">
            <a:extLst>
              <a:ext uri="{FF2B5EF4-FFF2-40B4-BE49-F238E27FC236}">
                <a16:creationId xmlns:a16="http://schemas.microsoft.com/office/drawing/2014/main" xmlns="" id="{834B8072-1610-880B-14EC-035A110BEE6F}"/>
              </a:ext>
            </a:extLst>
          </p:cNvPr>
          <p:cNvSpPr>
            <a:spLocks noGrp="1"/>
          </p:cNvSpPr>
          <p:nvPr>
            <p:ph type="title"/>
          </p:nvPr>
        </p:nvSpPr>
        <p:spPr>
          <a:xfrm>
            <a:off x="603749" y="806450"/>
            <a:ext cx="3602727" cy="1633382"/>
          </a:xfrm>
        </p:spPr>
        <p:txBody>
          <a:bodyPr>
            <a:normAutofit/>
          </a:bodyPr>
          <a:lstStyle/>
          <a:p>
            <a:r>
              <a:rPr lang="es-MX" sz="3600" b="1" dirty="0">
                <a:solidFill>
                  <a:srgbClr val="000000"/>
                </a:solidFill>
                <a:latin typeface="Calibri" panose="020F0502020204030204" pitchFamily="34" charset="0"/>
                <a:ea typeface="Calibri" panose="020F0502020204030204" pitchFamily="34" charset="0"/>
                <a:cs typeface="Calibri" panose="020F0502020204030204" pitchFamily="34" charset="0"/>
              </a:rPr>
              <a:t>V. Consecuencias </a:t>
            </a:r>
          </a:p>
        </p:txBody>
      </p:sp>
      <p:sp>
        <p:nvSpPr>
          <p:cNvPr id="3" name="Marcador de contenido 2">
            <a:extLst>
              <a:ext uri="{FF2B5EF4-FFF2-40B4-BE49-F238E27FC236}">
                <a16:creationId xmlns:a16="http://schemas.microsoft.com/office/drawing/2014/main" xmlns="" id="{F0D85973-7348-32DA-6281-8C4729070BCF}"/>
              </a:ext>
            </a:extLst>
          </p:cNvPr>
          <p:cNvSpPr>
            <a:spLocks noGrp="1"/>
          </p:cNvSpPr>
          <p:nvPr>
            <p:ph idx="1"/>
          </p:nvPr>
        </p:nvSpPr>
        <p:spPr>
          <a:xfrm>
            <a:off x="573768" y="2366487"/>
            <a:ext cx="4148134" cy="3764492"/>
          </a:xfrm>
        </p:spPr>
        <p:txBody>
          <a:bodyPr anchor="ctr">
            <a:normAutofit/>
          </a:bodyPr>
          <a:lstStyle/>
          <a:p>
            <a:r>
              <a:rPr lang="es-MX" sz="2000" b="1" dirty="0">
                <a:solidFill>
                  <a:srgbClr val="000000"/>
                </a:solidFill>
                <a:latin typeface="Calibri" panose="020F0502020204030204" pitchFamily="34" charset="0"/>
                <a:ea typeface="Calibri" panose="020F0502020204030204" pitchFamily="34" charset="0"/>
                <a:cs typeface="Calibri" panose="020F0502020204030204" pitchFamily="34" charset="0"/>
              </a:rPr>
              <a:t>Aislamiento Social: </a:t>
            </a:r>
          </a:p>
          <a:p>
            <a:endParaRPr lang="es-MX" sz="20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r>
              <a:rPr lang="es-MX" sz="2000" dirty="0">
                <a:solidFill>
                  <a:srgbClr val="000000"/>
                </a:solidFill>
                <a:latin typeface="Calibri" panose="020F0502020204030204" pitchFamily="34" charset="0"/>
                <a:ea typeface="Calibri" panose="020F0502020204030204" pitchFamily="34" charset="0"/>
                <a:cs typeface="Calibri" panose="020F0502020204030204" pitchFamily="34" charset="0"/>
              </a:rPr>
              <a:t>La pérdida de la audición y la visión puede dificultar la comunicación, mientras que las alteraciones gustativas y olfativas impiden degustar alimentos que usualmente se usan como parte de reuniones sociales lo que aumenta el riesgo de aislamiento, ya sea voluntario o involuntario, y dejando como consecuencia depresión.</a:t>
            </a:r>
          </a:p>
        </p:txBody>
      </p:sp>
      <p:pic>
        <p:nvPicPr>
          <p:cNvPr id="4" name="Imagen 3">
            <a:extLst>
              <a:ext uri="{FF2B5EF4-FFF2-40B4-BE49-F238E27FC236}">
                <a16:creationId xmlns:a16="http://schemas.microsoft.com/office/drawing/2014/main" xmlns="" id="{B2C3327C-624B-A3A5-2FAD-3BAA736A5554}"/>
              </a:ext>
            </a:extLst>
          </p:cNvPr>
          <p:cNvPicPr>
            <a:picLocks noChangeAspect="1"/>
          </p:cNvPicPr>
          <p:nvPr/>
        </p:nvPicPr>
        <p:blipFill>
          <a:blip r:embed="rId4"/>
          <a:srcRect/>
          <a:stretch>
            <a:fillRect/>
          </a:stretch>
        </p:blipFill>
        <p:spPr bwMode="auto">
          <a:xfrm>
            <a:off x="0" y="6443663"/>
            <a:ext cx="9144000" cy="414337"/>
          </a:xfrm>
          <a:prstGeom prst="rect">
            <a:avLst/>
          </a:prstGeom>
          <a:noFill/>
          <a:ln w="9525">
            <a:noFill/>
            <a:miter lim="800000"/>
            <a:headEnd/>
            <a:tailEnd/>
          </a:ln>
        </p:spPr>
      </p:pic>
      <p:pic>
        <p:nvPicPr>
          <p:cNvPr id="5" name="Imagen 4">
            <a:extLst>
              <a:ext uri="{FF2B5EF4-FFF2-40B4-BE49-F238E27FC236}">
                <a16:creationId xmlns:a16="http://schemas.microsoft.com/office/drawing/2014/main" xmlns="" id="{3F4568C2-3C25-3C89-5523-1E7AC0296D5D}"/>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29575" y="241301"/>
            <a:ext cx="657225" cy="701674"/>
          </a:xfrm>
          <a:prstGeom prst="rect">
            <a:avLst/>
          </a:prstGeom>
          <a:noFill/>
          <a:ln>
            <a:noFill/>
          </a:ln>
        </p:spPr>
      </p:pic>
      <p:sp>
        <p:nvSpPr>
          <p:cNvPr id="11" name="Marcador de pie de página 7"/>
          <p:cNvSpPr>
            <a:spLocks noGrp="1"/>
          </p:cNvSpPr>
          <p:nvPr>
            <p:ph type="ftr" sz="quarter" idx="11"/>
          </p:nvPr>
        </p:nvSpPr>
        <p:spPr>
          <a:xfrm>
            <a:off x="3028950" y="6574212"/>
            <a:ext cx="3086100" cy="207465"/>
          </a:xfrm>
        </p:spPr>
        <p:txBody>
          <a:bodyPr/>
          <a:lstStyle/>
          <a:p>
            <a:r>
              <a:rPr lang="es-MX" dirty="0" smtClean="0">
                <a:solidFill>
                  <a:schemeClr val="tx1"/>
                </a:solidFill>
                <a:latin typeface="Arial" panose="020B0604020202020204" pitchFamily="34" charset="0"/>
                <a:cs typeface="Arial" panose="020B0604020202020204" pitchFamily="34" charset="0"/>
              </a:rPr>
              <a:t>PAPIME 308923</a:t>
            </a:r>
            <a:endParaRPr lang="es-MX"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7626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194" name="Picture 2" descr="Injured senior male groaning in pain while he tries to get up with a stick after fall at home. He holds his lower back and can barely stand up. Senior Man Fallen On Carpet With Walking Stick">
            <a:extLst>
              <a:ext uri="{FF2B5EF4-FFF2-40B4-BE49-F238E27FC236}">
                <a16:creationId xmlns:a16="http://schemas.microsoft.com/office/drawing/2014/main" xmlns="" id="{7C27E798-5229-F857-C0F9-53CAA128CB7E}"/>
              </a:ext>
            </a:extLst>
          </p:cNvPr>
          <p:cNvPicPr>
            <a:picLocks noChangeAspect="1" noChangeArrowheads="1"/>
          </p:cNvPicPr>
          <p:nvPr/>
        </p:nvPicPr>
        <p:blipFill>
          <a:blip r:embed="rId2">
            <a:alphaModFix/>
            <a:extLst>
              <a:ext uri="{28A0092B-C50C-407E-A947-70E740481C1C}">
                <a14:useLocalDpi xmlns:a14="http://schemas.microsoft.com/office/drawing/2010/main" val="0"/>
              </a:ext>
            </a:extLst>
          </a:blip>
          <a:srcRect l="22213" r="15628" b="-1"/>
          <a:stretch/>
        </p:blipFill>
        <p:spPr bwMode="auto">
          <a:xfrm>
            <a:off x="4348157" y="10"/>
            <a:ext cx="4795614" cy="5143490"/>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8198">
            <a:extLst>
              <a:ext uri="{FF2B5EF4-FFF2-40B4-BE49-F238E27FC236}">
                <a16:creationId xmlns:a16="http://schemas.microsoft.com/office/drawing/2014/main" xmlns="" id="{54DDEBDD-D8BD-41A6-8A0D-B00E3768B0F9}"/>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tretch>
            <a:fillRect/>
          </a:stretch>
        </p:blipFill>
        <p:spPr>
          <a:xfrm flipH="1" flipV="1">
            <a:off x="0" y="0"/>
            <a:ext cx="9144000" cy="5143500"/>
          </a:xfrm>
          <a:prstGeom prst="rect">
            <a:avLst/>
          </a:prstGeom>
        </p:spPr>
      </p:pic>
      <p:sp>
        <p:nvSpPr>
          <p:cNvPr id="6" name="Título 1">
            <a:extLst>
              <a:ext uri="{FF2B5EF4-FFF2-40B4-BE49-F238E27FC236}">
                <a16:creationId xmlns:a16="http://schemas.microsoft.com/office/drawing/2014/main" xmlns="" id="{6BEABB68-A1B5-FDCC-6477-4683FA6880D3}"/>
              </a:ext>
            </a:extLst>
          </p:cNvPr>
          <p:cNvSpPr txBox="1">
            <a:spLocks/>
          </p:cNvSpPr>
          <p:nvPr/>
        </p:nvSpPr>
        <p:spPr>
          <a:xfrm>
            <a:off x="603749" y="806450"/>
            <a:ext cx="3602727" cy="163338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sz="3600" b="1" kern="1200" dirty="0">
                <a:solidFill>
                  <a:srgbClr val="000000"/>
                </a:solidFill>
                <a:latin typeface="Calibri" panose="020F0502020204030204" pitchFamily="34" charset="0"/>
                <a:ea typeface="Calibri" panose="020F0502020204030204" pitchFamily="34" charset="0"/>
                <a:cs typeface="Calibri" panose="020F0502020204030204" pitchFamily="34" charset="0"/>
              </a:rPr>
              <a:t>V. </a:t>
            </a:r>
            <a:r>
              <a:rPr lang="es-MX" sz="3600" b="1" kern="1200" dirty="0">
                <a:solidFill>
                  <a:srgbClr val="000000"/>
                </a:solidFill>
                <a:latin typeface="Calibri" panose="020F0502020204030204" pitchFamily="34" charset="0"/>
                <a:ea typeface="Calibri" panose="020F0502020204030204" pitchFamily="34" charset="0"/>
                <a:cs typeface="Calibri" panose="020F0502020204030204" pitchFamily="34" charset="0"/>
              </a:rPr>
              <a:t>Consecuencias</a:t>
            </a:r>
            <a:r>
              <a:rPr lang="en-US" sz="3600" b="1" kern="1200" dirty="0">
                <a:solidFill>
                  <a:srgbClr val="000000"/>
                </a:solidFill>
                <a:latin typeface="Calibri" panose="020F0502020204030204" pitchFamily="34" charset="0"/>
                <a:ea typeface="Calibri" panose="020F0502020204030204" pitchFamily="34" charset="0"/>
                <a:cs typeface="Calibri" panose="020F0502020204030204" pitchFamily="34" charset="0"/>
              </a:rPr>
              <a:t> </a:t>
            </a:r>
          </a:p>
        </p:txBody>
      </p:sp>
      <p:sp>
        <p:nvSpPr>
          <p:cNvPr id="3" name="Marcador de contenido 2">
            <a:extLst>
              <a:ext uri="{FF2B5EF4-FFF2-40B4-BE49-F238E27FC236}">
                <a16:creationId xmlns:a16="http://schemas.microsoft.com/office/drawing/2014/main" xmlns="" id="{49E8CA0D-F93C-DEE7-8C25-447A394E67DC}"/>
              </a:ext>
            </a:extLst>
          </p:cNvPr>
          <p:cNvSpPr>
            <a:spLocks noGrp="1"/>
          </p:cNvSpPr>
          <p:nvPr>
            <p:ph idx="1"/>
          </p:nvPr>
        </p:nvSpPr>
        <p:spPr>
          <a:xfrm>
            <a:off x="603748" y="2203554"/>
            <a:ext cx="3602726" cy="3847995"/>
          </a:xfrm>
        </p:spPr>
        <p:txBody>
          <a:bodyPr vert="horz" lIns="91440" tIns="45720" rIns="91440" bIns="45720" rtlCol="0" anchor="ctr">
            <a:normAutofit/>
          </a:bodyPr>
          <a:lstStyle/>
          <a:p>
            <a:r>
              <a:rPr lang="es-MX" sz="2000" b="1">
                <a:solidFill>
                  <a:srgbClr val="000000"/>
                </a:solidFill>
                <a:latin typeface="Calibri" panose="020F0502020204030204" pitchFamily="34" charset="0"/>
                <a:ea typeface="Calibri" panose="020F0502020204030204" pitchFamily="34" charset="0"/>
                <a:cs typeface="Calibri" panose="020F0502020204030204" pitchFamily="34" charset="0"/>
              </a:rPr>
              <a:t>Impacto en la Seguridad: </a:t>
            </a:r>
          </a:p>
          <a:p>
            <a:endParaRPr lang="es-MX"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r>
              <a:rPr lang="es-MX" sz="2000" dirty="0">
                <a:solidFill>
                  <a:srgbClr val="000000"/>
                </a:solidFill>
                <a:latin typeface="Calibri" panose="020F0502020204030204" pitchFamily="34" charset="0"/>
                <a:ea typeface="Calibri" panose="020F0502020204030204" pitchFamily="34" charset="0"/>
                <a:cs typeface="Calibri" panose="020F0502020204030204" pitchFamily="34" charset="0"/>
              </a:rPr>
              <a:t>La pérdida de la visión y la audición puede aumentar el riesgo de accidentes y caídas, al tiempo que las alteraciones gustativas y olfativas incrementan el riesgo de ingerir o estar ante tóxicos (fuga de gas) que podrían tener consecuencias graves para la salud y la autonomía.</a:t>
            </a:r>
          </a:p>
        </p:txBody>
      </p:sp>
      <p:pic>
        <p:nvPicPr>
          <p:cNvPr id="4" name="Imagen 3">
            <a:extLst>
              <a:ext uri="{FF2B5EF4-FFF2-40B4-BE49-F238E27FC236}">
                <a16:creationId xmlns:a16="http://schemas.microsoft.com/office/drawing/2014/main" xmlns="" id="{9A41514D-925E-7E7A-743E-393D739583BE}"/>
              </a:ext>
            </a:extLst>
          </p:cNvPr>
          <p:cNvPicPr>
            <a:picLocks noChangeAspect="1"/>
          </p:cNvPicPr>
          <p:nvPr/>
        </p:nvPicPr>
        <p:blipFill>
          <a:blip r:embed="rId4"/>
          <a:srcRect/>
          <a:stretch>
            <a:fillRect/>
          </a:stretch>
        </p:blipFill>
        <p:spPr bwMode="auto">
          <a:xfrm>
            <a:off x="0" y="6443663"/>
            <a:ext cx="9144000" cy="414337"/>
          </a:xfrm>
          <a:prstGeom prst="rect">
            <a:avLst/>
          </a:prstGeom>
          <a:noFill/>
          <a:ln w="9525">
            <a:noFill/>
            <a:miter lim="800000"/>
            <a:headEnd/>
            <a:tailEnd/>
          </a:ln>
        </p:spPr>
      </p:pic>
      <p:pic>
        <p:nvPicPr>
          <p:cNvPr id="5" name="Imagen 4">
            <a:extLst>
              <a:ext uri="{FF2B5EF4-FFF2-40B4-BE49-F238E27FC236}">
                <a16:creationId xmlns:a16="http://schemas.microsoft.com/office/drawing/2014/main" xmlns="" id="{278818E8-BCEC-7C2D-888F-DB36E1C28B36}"/>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29575" y="241301"/>
            <a:ext cx="657225" cy="701674"/>
          </a:xfrm>
          <a:prstGeom prst="rect">
            <a:avLst/>
          </a:prstGeom>
          <a:noFill/>
          <a:ln>
            <a:noFill/>
          </a:ln>
        </p:spPr>
      </p:pic>
      <p:sp>
        <p:nvSpPr>
          <p:cNvPr id="11" name="Marcador de pie de página 7"/>
          <p:cNvSpPr>
            <a:spLocks noGrp="1"/>
          </p:cNvSpPr>
          <p:nvPr>
            <p:ph type="ftr" sz="quarter" idx="11"/>
          </p:nvPr>
        </p:nvSpPr>
        <p:spPr>
          <a:xfrm>
            <a:off x="3028950" y="6574212"/>
            <a:ext cx="3086100" cy="207465"/>
          </a:xfrm>
        </p:spPr>
        <p:txBody>
          <a:bodyPr/>
          <a:lstStyle/>
          <a:p>
            <a:r>
              <a:rPr lang="es-MX" dirty="0" smtClean="0">
                <a:solidFill>
                  <a:schemeClr val="tx1"/>
                </a:solidFill>
                <a:latin typeface="Arial" panose="020B0604020202020204" pitchFamily="34" charset="0"/>
                <a:cs typeface="Arial" panose="020B0604020202020204" pitchFamily="34" charset="0"/>
              </a:rPr>
              <a:t>PAPIME 308923</a:t>
            </a:r>
            <a:endParaRPr lang="es-MX"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39924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218" name="Picture 2" descr="Senior woman covering face with her hands">
            <a:extLst>
              <a:ext uri="{FF2B5EF4-FFF2-40B4-BE49-F238E27FC236}">
                <a16:creationId xmlns:a16="http://schemas.microsoft.com/office/drawing/2014/main" xmlns="" id="{E842338E-7FF8-3FA2-7EAE-16F9B9B2BE03}"/>
              </a:ext>
            </a:extLst>
          </p:cNvPr>
          <p:cNvPicPr>
            <a:picLocks noChangeAspect="1" noChangeArrowheads="1"/>
          </p:cNvPicPr>
          <p:nvPr/>
        </p:nvPicPr>
        <p:blipFill>
          <a:blip r:embed="rId2">
            <a:alphaModFix/>
            <a:extLst>
              <a:ext uri="{28A0092B-C50C-407E-A947-70E740481C1C}">
                <a14:useLocalDpi xmlns:a14="http://schemas.microsoft.com/office/drawing/2010/main" val="0"/>
              </a:ext>
            </a:extLst>
          </a:blip>
          <a:srcRect r="37842" b="-1"/>
          <a:stretch/>
        </p:blipFill>
        <p:spPr bwMode="auto">
          <a:xfrm>
            <a:off x="4348157" y="10"/>
            <a:ext cx="4795614" cy="5143490"/>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9222">
            <a:extLst>
              <a:ext uri="{FF2B5EF4-FFF2-40B4-BE49-F238E27FC236}">
                <a16:creationId xmlns:a16="http://schemas.microsoft.com/office/drawing/2014/main" xmlns="" id="{54DDEBDD-D8BD-41A6-8A0D-B00E3768B0F9}"/>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tretch>
            <a:fillRect/>
          </a:stretch>
        </p:blipFill>
        <p:spPr>
          <a:xfrm flipH="1" flipV="1">
            <a:off x="0" y="0"/>
            <a:ext cx="9144000" cy="5143500"/>
          </a:xfrm>
          <a:prstGeom prst="rect">
            <a:avLst/>
          </a:prstGeom>
        </p:spPr>
      </p:pic>
      <p:sp>
        <p:nvSpPr>
          <p:cNvPr id="2" name="Título 1">
            <a:extLst>
              <a:ext uri="{FF2B5EF4-FFF2-40B4-BE49-F238E27FC236}">
                <a16:creationId xmlns:a16="http://schemas.microsoft.com/office/drawing/2014/main" xmlns="" id="{E55BEB1B-DAF8-B0CB-DD8B-4758428EE853}"/>
              </a:ext>
            </a:extLst>
          </p:cNvPr>
          <p:cNvSpPr>
            <a:spLocks noGrp="1"/>
          </p:cNvSpPr>
          <p:nvPr>
            <p:ph type="title"/>
          </p:nvPr>
        </p:nvSpPr>
        <p:spPr>
          <a:xfrm>
            <a:off x="603749" y="806450"/>
            <a:ext cx="3602727" cy="1633382"/>
          </a:xfrm>
        </p:spPr>
        <p:txBody>
          <a:bodyPr>
            <a:normAutofit/>
          </a:bodyPr>
          <a:lstStyle/>
          <a:p>
            <a:r>
              <a:rPr lang="es-MX" sz="3600" b="1" dirty="0">
                <a:solidFill>
                  <a:srgbClr val="000000"/>
                </a:solidFill>
                <a:latin typeface="Calibri" panose="020F0502020204030204" pitchFamily="34" charset="0"/>
                <a:ea typeface="Calibri" panose="020F0502020204030204" pitchFamily="34" charset="0"/>
                <a:cs typeface="Calibri" panose="020F0502020204030204" pitchFamily="34" charset="0"/>
              </a:rPr>
              <a:t>V. Consecuencia </a:t>
            </a:r>
          </a:p>
        </p:txBody>
      </p:sp>
      <p:sp>
        <p:nvSpPr>
          <p:cNvPr id="3" name="Marcador de contenido 2">
            <a:extLst>
              <a:ext uri="{FF2B5EF4-FFF2-40B4-BE49-F238E27FC236}">
                <a16:creationId xmlns:a16="http://schemas.microsoft.com/office/drawing/2014/main" xmlns="" id="{838A8AD8-A7D6-7269-AE55-79E3D0311AFC}"/>
              </a:ext>
            </a:extLst>
          </p:cNvPr>
          <p:cNvSpPr>
            <a:spLocks noGrp="1"/>
          </p:cNvSpPr>
          <p:nvPr>
            <p:ph idx="1"/>
          </p:nvPr>
        </p:nvSpPr>
        <p:spPr>
          <a:xfrm>
            <a:off x="603748" y="2561357"/>
            <a:ext cx="3602726" cy="3045693"/>
          </a:xfrm>
        </p:spPr>
        <p:txBody>
          <a:bodyPr anchor="ctr">
            <a:normAutofit lnSpcReduction="10000"/>
          </a:bodyPr>
          <a:lstStyle/>
          <a:p>
            <a:r>
              <a:rPr lang="es-MX" sz="2000" b="1" kern="100" dirty="0">
                <a:solidFill>
                  <a:srgbClr val="000000"/>
                </a:solidFill>
                <a:latin typeface="Calibri" panose="020F0502020204030204" pitchFamily="34" charset="0"/>
                <a:ea typeface="Calibri" panose="020F0502020204030204" pitchFamily="34" charset="0"/>
                <a:cs typeface="Calibri" panose="020F0502020204030204" pitchFamily="34" charset="0"/>
              </a:rPr>
              <a:t>Depresión y Ansiedad:</a:t>
            </a:r>
          </a:p>
          <a:p>
            <a:endParaRPr lang="es-MX" sz="2000" kern="1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r>
              <a:rPr lang="es-MX" sz="2000" kern="100" dirty="0">
                <a:solidFill>
                  <a:srgbClr val="000000"/>
                </a:solidFill>
                <a:latin typeface="Calibri" panose="020F0502020204030204" pitchFamily="34" charset="0"/>
                <a:ea typeface="Calibri" panose="020F0502020204030204" pitchFamily="34" charset="0"/>
                <a:cs typeface="Calibri" panose="020F0502020204030204" pitchFamily="34" charset="0"/>
              </a:rPr>
              <a:t>La pérdida de capacidades sensoriales puede desencadenar problemas de salud mental, como la depresión y la ansiedad, debido a la disminución de la calidad de vida y la participación social.</a:t>
            </a:r>
          </a:p>
        </p:txBody>
      </p:sp>
      <p:pic>
        <p:nvPicPr>
          <p:cNvPr id="4" name="Imagen 3">
            <a:extLst>
              <a:ext uri="{FF2B5EF4-FFF2-40B4-BE49-F238E27FC236}">
                <a16:creationId xmlns:a16="http://schemas.microsoft.com/office/drawing/2014/main" xmlns="" id="{A940DDB7-51D9-2971-051E-A088AC5BDDDB}"/>
              </a:ext>
            </a:extLst>
          </p:cNvPr>
          <p:cNvPicPr>
            <a:picLocks noChangeAspect="1"/>
          </p:cNvPicPr>
          <p:nvPr/>
        </p:nvPicPr>
        <p:blipFill>
          <a:blip r:embed="rId4"/>
          <a:srcRect/>
          <a:stretch>
            <a:fillRect/>
          </a:stretch>
        </p:blipFill>
        <p:spPr bwMode="auto">
          <a:xfrm>
            <a:off x="0" y="6443663"/>
            <a:ext cx="9144000" cy="414337"/>
          </a:xfrm>
          <a:prstGeom prst="rect">
            <a:avLst/>
          </a:prstGeom>
          <a:noFill/>
          <a:ln w="9525">
            <a:noFill/>
            <a:miter lim="800000"/>
            <a:headEnd/>
            <a:tailEnd/>
          </a:ln>
        </p:spPr>
      </p:pic>
      <p:pic>
        <p:nvPicPr>
          <p:cNvPr id="5" name="Imagen 4">
            <a:extLst>
              <a:ext uri="{FF2B5EF4-FFF2-40B4-BE49-F238E27FC236}">
                <a16:creationId xmlns:a16="http://schemas.microsoft.com/office/drawing/2014/main" xmlns="" id="{2D5E3094-9B93-6280-BE43-0930E815F906}"/>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29575" y="241301"/>
            <a:ext cx="657225" cy="701674"/>
          </a:xfrm>
          <a:prstGeom prst="rect">
            <a:avLst/>
          </a:prstGeom>
          <a:noFill/>
          <a:ln>
            <a:noFill/>
          </a:ln>
        </p:spPr>
      </p:pic>
    </p:spTree>
    <p:extLst>
      <p:ext uri="{BB962C8B-B14F-4D97-AF65-F5344CB8AC3E}">
        <p14:creationId xmlns:p14="http://schemas.microsoft.com/office/powerpoint/2010/main" val="1790507269"/>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Tema de Office">
      <a:dk1>
        <a:sysClr val="windowText" lastClr="000000"/>
      </a:dk1>
      <a:lt1>
        <a:sysClr val="window" lastClr="FFFFFF"/>
      </a:lt1>
      <a:dk2>
        <a:srgbClr val="0E2841"/>
      </a:dk2>
      <a:lt2>
        <a:srgbClr val="E8E8E8"/>
      </a:lt2>
      <a:accent1>
        <a:srgbClr val="196B24"/>
      </a:accent1>
      <a:accent2>
        <a:srgbClr val="4EA72E"/>
      </a:accent2>
      <a:accent3>
        <a:srgbClr val="156082"/>
      </a:accent3>
      <a:accent4>
        <a:srgbClr val="0F9ED5"/>
      </a:accent4>
      <a:accent5>
        <a:srgbClr val="A02B93"/>
      </a:accent5>
      <a:accent6>
        <a:srgbClr val="E97132"/>
      </a:accent6>
      <a:hlink>
        <a:srgbClr val="467886"/>
      </a:hlink>
      <a:folHlink>
        <a:srgbClr val="96607D"/>
      </a:folHlink>
    </a:clrScheme>
    <a:fontScheme name="Tema de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97E0A228-C590-4D20-B05F-A6BF04A05448}"/>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3883</TotalTime>
  <Words>2518</Words>
  <Application>Microsoft Office PowerPoint</Application>
  <PresentationFormat>Presentación en pantalla (4:3)</PresentationFormat>
  <Paragraphs>177</Paragraphs>
  <Slides>26</Slides>
  <Notes>3</Notes>
  <HiddenSlides>0</HiddenSlides>
  <MMClips>0</MMClips>
  <ScaleCrop>false</ScaleCrop>
  <HeadingPairs>
    <vt:vector size="6" baseType="variant">
      <vt:variant>
        <vt:lpstr>Fuentes usadas</vt:lpstr>
      </vt:variant>
      <vt:variant>
        <vt:i4>6</vt:i4>
      </vt:variant>
      <vt:variant>
        <vt:lpstr>Tema</vt:lpstr>
      </vt:variant>
      <vt:variant>
        <vt:i4>2</vt:i4>
      </vt:variant>
      <vt:variant>
        <vt:lpstr>Títulos de diapositiva</vt:lpstr>
      </vt:variant>
      <vt:variant>
        <vt:i4>26</vt:i4>
      </vt:variant>
    </vt:vector>
  </HeadingPairs>
  <TitlesOfParts>
    <vt:vector size="34" baseType="lpstr">
      <vt:lpstr>ＭＳ Ｐゴシック</vt:lpstr>
      <vt:lpstr>Aptos</vt:lpstr>
      <vt:lpstr>Aptos Display</vt:lpstr>
      <vt:lpstr>Arial</vt:lpstr>
      <vt:lpstr>Calibri</vt:lpstr>
      <vt:lpstr>Wingdings</vt:lpstr>
      <vt:lpstr>1_Tema de Office</vt:lpstr>
      <vt:lpstr>Office Theme</vt:lpstr>
      <vt:lpstr>DOMINIO SENSORIAL</vt:lpstr>
      <vt:lpstr>Contenido </vt:lpstr>
      <vt:lpstr>I. Sentidos </vt:lpstr>
      <vt:lpstr>II. Sentidos especiales </vt:lpstr>
      <vt:lpstr>III. Envejecimiento humano</vt:lpstr>
      <vt:lpstr>IV. Síndrome de Privación Sensorial</vt:lpstr>
      <vt:lpstr>V. Consecuencias </vt:lpstr>
      <vt:lpstr>Presentación de PowerPoint</vt:lpstr>
      <vt:lpstr>V. Consecuencia </vt:lpstr>
      <vt:lpstr>Presentación de PowerPoint</vt:lpstr>
      <vt:lpstr>VI. Evaluación </vt:lpstr>
      <vt:lpstr>VII. Técnicas </vt:lpstr>
      <vt:lpstr>VIII. Evaluación de la agudeza visual con Optotipo sencillo de la OMS</vt:lpstr>
      <vt:lpstr>VIII. Evaluación de la agudeza visual con Optotipo sencillo de la OMS</vt:lpstr>
      <vt:lpstr>VIII. 1. Protocolo de aplicación </vt:lpstr>
      <vt:lpstr>VIII. 2. Formato de registro </vt:lpstr>
      <vt:lpstr>IX. Evaluación de la agudeza auditiva Prueba del Susurro</vt:lpstr>
      <vt:lpstr>IX. 1. Protocolo de aplicación </vt:lpstr>
      <vt:lpstr>IX. 2. Formato de registro </vt:lpstr>
      <vt:lpstr>X. Valoración olfativa Cuestionario de Trastornos Olfatorios – Declaraciones Negativos (QOD-NS)</vt:lpstr>
      <vt:lpstr>X.1. Protocolo de aplicación</vt:lpstr>
      <vt:lpstr>Presentación de PowerPoint</vt:lpstr>
      <vt:lpstr>XI. Cuestionario de Valoración de la percepción de sabores</vt:lpstr>
      <vt:lpstr>XI. 1. Protocolo de aplicación </vt:lpstr>
      <vt:lpstr>Presentación de PowerPoint</vt:lpstr>
      <vt:lpstr>Referencias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DOMINIO SENSORIAL</dc:title>
  <dc:creator>Susana Andrea Cocoletzi Kumul</dc:creator>
  <cp:lastModifiedBy>Cuenta Microsoft</cp:lastModifiedBy>
  <cp:revision>3</cp:revision>
  <dcterms:created xsi:type="dcterms:W3CDTF">2024-08-02T20:11:58Z</dcterms:created>
  <dcterms:modified xsi:type="dcterms:W3CDTF">2025-03-25T11:46:34Z</dcterms:modified>
</cp:coreProperties>
</file>