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423" r:id="rId2"/>
    <p:sldId id="291" r:id="rId3"/>
    <p:sldId id="326" r:id="rId4"/>
    <p:sldId id="588" r:id="rId5"/>
    <p:sldId id="589" r:id="rId6"/>
    <p:sldId id="590" r:id="rId7"/>
    <p:sldId id="591" r:id="rId8"/>
    <p:sldId id="593" r:id="rId9"/>
    <p:sldId id="594" r:id="rId10"/>
    <p:sldId id="595" r:id="rId11"/>
    <p:sldId id="592" r:id="rId12"/>
    <p:sldId id="596" r:id="rId13"/>
    <p:sldId id="597" r:id="rId14"/>
    <p:sldId id="599" r:id="rId15"/>
    <p:sldId id="600" r:id="rId16"/>
    <p:sldId id="602" r:id="rId17"/>
    <p:sldId id="598" r:id="rId18"/>
    <p:sldId id="603" r:id="rId19"/>
    <p:sldId id="604" r:id="rId20"/>
    <p:sldId id="605" r:id="rId2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DB23A312-0D2A-2444-99FD-25FFCC45B77C}">
          <p14:sldIdLst>
            <p14:sldId id="423"/>
            <p14:sldId id="291"/>
            <p14:sldId id="326"/>
            <p14:sldId id="588"/>
            <p14:sldId id="589"/>
            <p14:sldId id="590"/>
            <p14:sldId id="591"/>
            <p14:sldId id="593"/>
            <p14:sldId id="594"/>
            <p14:sldId id="595"/>
            <p14:sldId id="592"/>
            <p14:sldId id="596"/>
            <p14:sldId id="597"/>
            <p14:sldId id="599"/>
            <p14:sldId id="600"/>
            <p14:sldId id="602"/>
            <p14:sldId id="598"/>
            <p14:sldId id="603"/>
            <p14:sldId id="604"/>
            <p14:sldId id="6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 Hirose" initials="M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0"/>
    <a:srgbClr val="CF7D31"/>
    <a:srgbClr val="A88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333" autoAdjust="0"/>
    <p:restoredTop sz="94683"/>
  </p:normalViewPr>
  <p:slideViewPr>
    <p:cSldViewPr snapToGrid="0" snapToObjects="1">
      <p:cViewPr varScale="1">
        <p:scale>
          <a:sx n="109" d="100"/>
          <a:sy n="109" d="100"/>
        </p:scale>
        <p:origin x="12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-69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AC1954-712D-456B-BEC1-FDD52186CE0E}" type="doc">
      <dgm:prSet loTypeId="urn:microsoft.com/office/officeart/2005/8/layout/hierarchy2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MX"/>
        </a:p>
      </dgm:t>
    </dgm:pt>
    <dgm:pt modelId="{54B94A46-56E5-48BC-AE51-D55F2A8EF13E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2400" b="1" dirty="0">
              <a:solidFill>
                <a:schemeClr val="tx1"/>
              </a:solidFill>
            </a:rPr>
            <a:t>Información nueva</a:t>
          </a:r>
        </a:p>
      </dgm:t>
    </dgm:pt>
    <dgm:pt modelId="{64945061-FCF3-41E0-B379-60A1764781FE}" type="parTrans" cxnId="{860FFAD4-4D6D-46FD-98EA-AAFBE12CF735}">
      <dgm:prSet/>
      <dgm:spPr/>
      <dgm:t>
        <a:bodyPr/>
        <a:lstStyle/>
        <a:p>
          <a:endParaRPr lang="es-MX"/>
        </a:p>
      </dgm:t>
    </dgm:pt>
    <dgm:pt modelId="{ADFB1AB5-3097-457E-80E9-C649F38445D3}" type="sibTrans" cxnId="{860FFAD4-4D6D-46FD-98EA-AAFBE12CF735}">
      <dgm:prSet/>
      <dgm:spPr/>
      <dgm:t>
        <a:bodyPr/>
        <a:lstStyle/>
        <a:p>
          <a:endParaRPr lang="es-MX"/>
        </a:p>
      </dgm:t>
    </dgm:pt>
    <dgm:pt modelId="{6FD49F5C-27EE-45D5-A4CE-3D43B8653566}">
      <dgm:prSet phldrT="[Texto]" custT="1"/>
      <dgm:spPr/>
      <dgm:t>
        <a:bodyPr/>
        <a:lstStyle/>
        <a:p>
          <a:r>
            <a:rPr lang="es-MX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Atención</a:t>
          </a:r>
        </a:p>
      </dgm:t>
    </dgm:pt>
    <dgm:pt modelId="{E329635F-5732-4EA2-8396-07B489E57EFC}" type="sibTrans" cxnId="{04A44C75-4407-45E0-AC05-29163948C622}">
      <dgm:prSet/>
      <dgm:spPr/>
      <dgm:t>
        <a:bodyPr/>
        <a:lstStyle/>
        <a:p>
          <a:endParaRPr lang="es-MX"/>
        </a:p>
      </dgm:t>
    </dgm:pt>
    <dgm:pt modelId="{B7ACD650-221D-48C0-A2AC-A0DFA93351E2}" type="parTrans" cxnId="{04A44C75-4407-45E0-AC05-29163948C622}">
      <dgm:prSet/>
      <dgm:spPr/>
      <dgm:t>
        <a:bodyPr/>
        <a:lstStyle/>
        <a:p>
          <a:endParaRPr lang="es-MX"/>
        </a:p>
      </dgm:t>
    </dgm:pt>
    <dgm:pt modelId="{0D9B8020-8DAC-4B07-921A-E7A690754899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2800" b="1" dirty="0">
              <a:solidFill>
                <a:schemeClr val="tx1"/>
              </a:solidFill>
            </a:rPr>
            <a:t>Cognición</a:t>
          </a:r>
        </a:p>
      </dgm:t>
    </dgm:pt>
    <dgm:pt modelId="{2ADC6BDD-D6D1-407F-B3FA-4CB0DACB30EE}" type="parTrans" cxnId="{528E272A-D662-41A9-A1D0-715A87A7DB11}">
      <dgm:prSet/>
      <dgm:spPr/>
      <dgm:t>
        <a:bodyPr/>
        <a:lstStyle/>
        <a:p>
          <a:endParaRPr lang="es-MX"/>
        </a:p>
      </dgm:t>
    </dgm:pt>
    <dgm:pt modelId="{4BC6C0B7-5BF2-43D5-BA13-272609C0352E}" type="sibTrans" cxnId="{528E272A-D662-41A9-A1D0-715A87A7DB11}">
      <dgm:prSet/>
      <dgm:spPr/>
      <dgm:t>
        <a:bodyPr/>
        <a:lstStyle/>
        <a:p>
          <a:endParaRPr lang="es-MX"/>
        </a:p>
      </dgm:t>
    </dgm:pt>
    <dgm:pt modelId="{76E2F0D9-7432-41AF-9333-05BD435BE70C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2400" b="1" dirty="0">
              <a:solidFill>
                <a:schemeClr val="tx1"/>
              </a:solidFill>
            </a:rPr>
            <a:t>Información almacenada</a:t>
          </a:r>
        </a:p>
      </dgm:t>
    </dgm:pt>
    <dgm:pt modelId="{5C3AE901-7F38-4DD3-AAFB-0DA963BA7158}" type="parTrans" cxnId="{4DA06D27-8FF9-4706-A0F7-59CB6ADEF834}">
      <dgm:prSet/>
      <dgm:spPr/>
      <dgm:t>
        <a:bodyPr/>
        <a:lstStyle/>
        <a:p>
          <a:endParaRPr lang="es-MX"/>
        </a:p>
      </dgm:t>
    </dgm:pt>
    <dgm:pt modelId="{2CA20B81-8F1A-42AC-A4E5-AE93FDDADAA6}" type="sibTrans" cxnId="{4DA06D27-8FF9-4706-A0F7-59CB6ADEF834}">
      <dgm:prSet/>
      <dgm:spPr/>
      <dgm:t>
        <a:bodyPr/>
        <a:lstStyle/>
        <a:p>
          <a:endParaRPr lang="es-MX"/>
        </a:p>
      </dgm:t>
    </dgm:pt>
    <dgm:pt modelId="{5DC69692-8036-430E-B80A-550DE6708A64}">
      <dgm:prSet phldrT="[Texto]" custT="1"/>
      <dgm:spPr/>
      <dgm:t>
        <a:bodyPr/>
        <a:lstStyle/>
        <a:p>
          <a:r>
            <a:rPr lang="es-MX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Memoria episódica</a:t>
          </a:r>
        </a:p>
      </dgm:t>
    </dgm:pt>
    <dgm:pt modelId="{B0046379-E131-4304-9946-A8C3A1DE6E2A}" type="parTrans" cxnId="{CF65CF86-11FB-45CB-BAED-AAF51304C36E}">
      <dgm:prSet/>
      <dgm:spPr/>
      <dgm:t>
        <a:bodyPr/>
        <a:lstStyle/>
        <a:p>
          <a:endParaRPr lang="es-MX"/>
        </a:p>
      </dgm:t>
    </dgm:pt>
    <dgm:pt modelId="{0847B329-01BE-4827-8712-7EBE23D16DF9}" type="sibTrans" cxnId="{CF65CF86-11FB-45CB-BAED-AAF51304C36E}">
      <dgm:prSet/>
      <dgm:spPr/>
      <dgm:t>
        <a:bodyPr/>
        <a:lstStyle/>
        <a:p>
          <a:endParaRPr lang="es-MX"/>
        </a:p>
      </dgm:t>
    </dgm:pt>
    <dgm:pt modelId="{C26FDD63-0176-4D5D-92EC-6C9DD08B4F30}">
      <dgm:prSet phldrT="[Texto]" custT="1"/>
      <dgm:spPr/>
      <dgm:t>
        <a:bodyPr/>
        <a:lstStyle/>
        <a:p>
          <a:r>
            <a:rPr lang="es-MX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Memoria de trabajo</a:t>
          </a:r>
        </a:p>
      </dgm:t>
    </dgm:pt>
    <dgm:pt modelId="{BA08E76E-2ADE-4259-AC3C-36FE7529656E}" type="parTrans" cxnId="{188628BE-0F56-4A8A-8AAB-2DE9F20DA753}">
      <dgm:prSet/>
      <dgm:spPr/>
      <dgm:t>
        <a:bodyPr/>
        <a:lstStyle/>
        <a:p>
          <a:endParaRPr lang="es-MX"/>
        </a:p>
      </dgm:t>
    </dgm:pt>
    <dgm:pt modelId="{F244FD53-8267-44F2-A833-E13C3EA972C6}" type="sibTrans" cxnId="{188628BE-0F56-4A8A-8AAB-2DE9F20DA753}">
      <dgm:prSet/>
      <dgm:spPr/>
      <dgm:t>
        <a:bodyPr/>
        <a:lstStyle/>
        <a:p>
          <a:endParaRPr lang="es-MX"/>
        </a:p>
      </dgm:t>
    </dgm:pt>
    <dgm:pt modelId="{37EDA622-8AB8-41D9-A2DB-90A2E4125FBA}">
      <dgm:prSet phldrT="[Texto]" custT="1"/>
      <dgm:spPr/>
      <dgm:t>
        <a:bodyPr/>
        <a:lstStyle/>
        <a:p>
          <a:r>
            <a:rPr lang="es-MX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Velocidad de procesamiento</a:t>
          </a:r>
        </a:p>
      </dgm:t>
    </dgm:pt>
    <dgm:pt modelId="{E178E060-21D0-4810-8BDE-2ABF67E8B882}" type="parTrans" cxnId="{4D40C51C-D8DC-4FF3-9FB2-52644CE081BB}">
      <dgm:prSet/>
      <dgm:spPr/>
      <dgm:t>
        <a:bodyPr/>
        <a:lstStyle/>
        <a:p>
          <a:endParaRPr lang="es-MX"/>
        </a:p>
      </dgm:t>
    </dgm:pt>
    <dgm:pt modelId="{CAE1552F-C430-48D6-9867-5669FC3BBA4F}" type="sibTrans" cxnId="{4D40C51C-D8DC-4FF3-9FB2-52644CE081BB}">
      <dgm:prSet/>
      <dgm:spPr/>
      <dgm:t>
        <a:bodyPr/>
        <a:lstStyle/>
        <a:p>
          <a:endParaRPr lang="es-MX"/>
        </a:p>
      </dgm:t>
    </dgm:pt>
    <dgm:pt modelId="{79E93A20-4A23-4424-9009-3FC8DBCD1273}" type="pres">
      <dgm:prSet presAssocID="{E6AC1954-712D-456B-BEC1-FDD52186CE0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B3317B9-EA71-4AB6-A1F7-0E1FF1A6FE9B}" type="pres">
      <dgm:prSet presAssocID="{0D9B8020-8DAC-4B07-921A-E7A690754899}" presName="root1" presStyleCnt="0"/>
      <dgm:spPr/>
    </dgm:pt>
    <dgm:pt modelId="{8AAD9E15-9FC2-446E-9CA4-03C2490A91FD}" type="pres">
      <dgm:prSet presAssocID="{0D9B8020-8DAC-4B07-921A-E7A69075489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1C57509-1648-4A8A-9F5B-49BAE8F64E82}" type="pres">
      <dgm:prSet presAssocID="{0D9B8020-8DAC-4B07-921A-E7A690754899}" presName="level2hierChild" presStyleCnt="0"/>
      <dgm:spPr/>
    </dgm:pt>
    <dgm:pt modelId="{4B55B113-E9EE-4F40-A2EF-14D6D09D8C71}" type="pres">
      <dgm:prSet presAssocID="{5C3AE901-7F38-4DD3-AAFB-0DA963BA7158}" presName="conn2-1" presStyleLbl="parChTrans1D2" presStyleIdx="0" presStyleCnt="2"/>
      <dgm:spPr/>
      <dgm:t>
        <a:bodyPr/>
        <a:lstStyle/>
        <a:p>
          <a:endParaRPr lang="es-MX"/>
        </a:p>
      </dgm:t>
    </dgm:pt>
    <dgm:pt modelId="{61C45B4B-CEB4-456E-9568-F45C3EEA4B4B}" type="pres">
      <dgm:prSet presAssocID="{5C3AE901-7F38-4DD3-AAFB-0DA963BA7158}" presName="connTx" presStyleLbl="parChTrans1D2" presStyleIdx="0" presStyleCnt="2"/>
      <dgm:spPr/>
      <dgm:t>
        <a:bodyPr/>
        <a:lstStyle/>
        <a:p>
          <a:endParaRPr lang="es-MX"/>
        </a:p>
      </dgm:t>
    </dgm:pt>
    <dgm:pt modelId="{EC9CB1FB-BF72-4A3F-96E0-EE128EF5CE8C}" type="pres">
      <dgm:prSet presAssocID="{76E2F0D9-7432-41AF-9333-05BD435BE70C}" presName="root2" presStyleCnt="0"/>
      <dgm:spPr/>
    </dgm:pt>
    <dgm:pt modelId="{8A730D7F-EC20-4666-8F9B-946636A272D7}" type="pres">
      <dgm:prSet presAssocID="{76E2F0D9-7432-41AF-9333-05BD435BE70C}" presName="LevelTwoTextNode" presStyleLbl="node2" presStyleIdx="0" presStyleCnt="2" custScaleX="135443" custScaleY="21800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43B37F3-A48E-4EF0-AC25-099CBEEEFD5F}" type="pres">
      <dgm:prSet presAssocID="{76E2F0D9-7432-41AF-9333-05BD435BE70C}" presName="level3hierChild" presStyleCnt="0"/>
      <dgm:spPr/>
    </dgm:pt>
    <dgm:pt modelId="{6C1333FA-6133-4F1C-8D17-56C62FB239E4}" type="pres">
      <dgm:prSet presAssocID="{64945061-FCF3-41E0-B379-60A1764781FE}" presName="conn2-1" presStyleLbl="parChTrans1D2" presStyleIdx="1" presStyleCnt="2"/>
      <dgm:spPr/>
      <dgm:t>
        <a:bodyPr/>
        <a:lstStyle/>
        <a:p>
          <a:endParaRPr lang="es-MX"/>
        </a:p>
      </dgm:t>
    </dgm:pt>
    <dgm:pt modelId="{9220EF80-7D49-46EE-AC3C-04708E84135A}" type="pres">
      <dgm:prSet presAssocID="{64945061-FCF3-41E0-B379-60A1764781FE}" presName="connTx" presStyleLbl="parChTrans1D2" presStyleIdx="1" presStyleCnt="2"/>
      <dgm:spPr/>
      <dgm:t>
        <a:bodyPr/>
        <a:lstStyle/>
        <a:p>
          <a:endParaRPr lang="es-MX"/>
        </a:p>
      </dgm:t>
    </dgm:pt>
    <dgm:pt modelId="{BC6EF422-BC76-4796-801D-802F5249EC15}" type="pres">
      <dgm:prSet presAssocID="{54B94A46-56E5-48BC-AE51-D55F2A8EF13E}" presName="root2" presStyleCnt="0"/>
      <dgm:spPr/>
    </dgm:pt>
    <dgm:pt modelId="{9CBE661C-5628-46A1-A209-BE270CF8984B}" type="pres">
      <dgm:prSet presAssocID="{54B94A46-56E5-48BC-AE51-D55F2A8EF13E}" presName="LevelTwoTextNode" presStyleLbl="node2" presStyleIdx="1" presStyleCnt="2" custScaleX="135443" custScaleY="21800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9DBAE8E-AE26-4E40-9611-8C110F509C19}" type="pres">
      <dgm:prSet presAssocID="{54B94A46-56E5-48BC-AE51-D55F2A8EF13E}" presName="level3hierChild" presStyleCnt="0"/>
      <dgm:spPr/>
    </dgm:pt>
    <dgm:pt modelId="{A40287AD-875E-40B6-A9B3-220F2C780F8C}" type="pres">
      <dgm:prSet presAssocID="{B7ACD650-221D-48C0-A2AC-A0DFA93351E2}" presName="conn2-1" presStyleLbl="parChTrans1D3" presStyleIdx="0" presStyleCnt="2"/>
      <dgm:spPr/>
      <dgm:t>
        <a:bodyPr/>
        <a:lstStyle/>
        <a:p>
          <a:endParaRPr lang="es-MX"/>
        </a:p>
      </dgm:t>
    </dgm:pt>
    <dgm:pt modelId="{E78BDFE9-0243-44F1-B1BE-4FA3B1C19BD4}" type="pres">
      <dgm:prSet presAssocID="{B7ACD650-221D-48C0-A2AC-A0DFA93351E2}" presName="connTx" presStyleLbl="parChTrans1D3" presStyleIdx="0" presStyleCnt="2"/>
      <dgm:spPr/>
      <dgm:t>
        <a:bodyPr/>
        <a:lstStyle/>
        <a:p>
          <a:endParaRPr lang="es-MX"/>
        </a:p>
      </dgm:t>
    </dgm:pt>
    <dgm:pt modelId="{9046DD06-8F59-4D28-B9A5-013AF712044F}" type="pres">
      <dgm:prSet presAssocID="{6FD49F5C-27EE-45D5-A4CE-3D43B8653566}" presName="root2" presStyleCnt="0"/>
      <dgm:spPr/>
    </dgm:pt>
    <dgm:pt modelId="{0E870969-1F31-4536-94E3-42EA0C17C9B2}" type="pres">
      <dgm:prSet presAssocID="{6FD49F5C-27EE-45D5-A4CE-3D43B8653566}" presName="LevelTwoTextNode" presStyleLbl="node3" presStyleIdx="0" presStyleCnt="2" custScaleX="94693" custScaleY="69971" custLinFactNeighborX="-13416" custLinFactNeighborY="-8025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8F50D10-E58E-44AE-BD98-455F548716FB}" type="pres">
      <dgm:prSet presAssocID="{6FD49F5C-27EE-45D5-A4CE-3D43B8653566}" presName="level3hierChild" presStyleCnt="0"/>
      <dgm:spPr/>
    </dgm:pt>
    <dgm:pt modelId="{E0FC85D5-C6A6-4E67-9C32-AADBB451D223}" type="pres">
      <dgm:prSet presAssocID="{BA08E76E-2ADE-4259-AC3C-36FE7529656E}" presName="conn2-1" presStyleLbl="parChTrans1D4" presStyleIdx="0" presStyleCnt="2"/>
      <dgm:spPr/>
      <dgm:t>
        <a:bodyPr/>
        <a:lstStyle/>
        <a:p>
          <a:endParaRPr lang="es-MX"/>
        </a:p>
      </dgm:t>
    </dgm:pt>
    <dgm:pt modelId="{8FB17BB1-245D-40E4-98D2-D22C50A9C5B4}" type="pres">
      <dgm:prSet presAssocID="{BA08E76E-2ADE-4259-AC3C-36FE7529656E}" presName="connTx" presStyleLbl="parChTrans1D4" presStyleIdx="0" presStyleCnt="2"/>
      <dgm:spPr/>
      <dgm:t>
        <a:bodyPr/>
        <a:lstStyle/>
        <a:p>
          <a:endParaRPr lang="es-MX"/>
        </a:p>
      </dgm:t>
    </dgm:pt>
    <dgm:pt modelId="{4EE4D79D-C6A0-4B52-B31F-9FB844FF11DA}" type="pres">
      <dgm:prSet presAssocID="{C26FDD63-0176-4D5D-92EC-6C9DD08B4F30}" presName="root2" presStyleCnt="0"/>
      <dgm:spPr/>
    </dgm:pt>
    <dgm:pt modelId="{1CE29196-7AFF-410F-A8A4-8AC9E48FCB9B}" type="pres">
      <dgm:prSet presAssocID="{C26FDD63-0176-4D5D-92EC-6C9DD08B4F30}" presName="LevelTwoTextNode" presStyleLbl="node4" presStyleIdx="0" presStyleCnt="2" custLinFactY="-24663" custLinFactNeighborX="-31319" custLinFactNeighborY="-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122058D-D8BE-445A-A5FD-C992A1B6CDFC}" type="pres">
      <dgm:prSet presAssocID="{C26FDD63-0176-4D5D-92EC-6C9DD08B4F30}" presName="level3hierChild" presStyleCnt="0"/>
      <dgm:spPr/>
    </dgm:pt>
    <dgm:pt modelId="{5E6BB9AC-15B9-4606-9333-6CD7C93DAFD1}" type="pres">
      <dgm:prSet presAssocID="{E178E060-21D0-4810-8BDE-2ABF67E8B882}" presName="conn2-1" presStyleLbl="parChTrans1D4" presStyleIdx="1" presStyleCnt="2"/>
      <dgm:spPr/>
      <dgm:t>
        <a:bodyPr/>
        <a:lstStyle/>
        <a:p>
          <a:endParaRPr lang="es-MX"/>
        </a:p>
      </dgm:t>
    </dgm:pt>
    <dgm:pt modelId="{0739B61B-773A-42E8-B16C-E16E74E99CFD}" type="pres">
      <dgm:prSet presAssocID="{E178E060-21D0-4810-8BDE-2ABF67E8B882}" presName="connTx" presStyleLbl="parChTrans1D4" presStyleIdx="1" presStyleCnt="2"/>
      <dgm:spPr/>
      <dgm:t>
        <a:bodyPr/>
        <a:lstStyle/>
        <a:p>
          <a:endParaRPr lang="es-MX"/>
        </a:p>
      </dgm:t>
    </dgm:pt>
    <dgm:pt modelId="{11CD47B6-351A-4715-A09B-7A40CB5A01F2}" type="pres">
      <dgm:prSet presAssocID="{37EDA622-8AB8-41D9-A2DB-90A2E4125FBA}" presName="root2" presStyleCnt="0"/>
      <dgm:spPr/>
    </dgm:pt>
    <dgm:pt modelId="{792406A9-21C2-4F05-9015-C98B8F07C6BC}" type="pres">
      <dgm:prSet presAssocID="{37EDA622-8AB8-41D9-A2DB-90A2E4125FBA}" presName="LevelTwoTextNode" presStyleLbl="node4" presStyleIdx="1" presStyleCnt="2" custScaleX="116931" custLinFactNeighborX="-24745" custLinFactNeighborY="-1841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E00E9CD-EBD2-480A-B869-4ABB98EB57FB}" type="pres">
      <dgm:prSet presAssocID="{37EDA622-8AB8-41D9-A2DB-90A2E4125FBA}" presName="level3hierChild" presStyleCnt="0"/>
      <dgm:spPr/>
    </dgm:pt>
    <dgm:pt modelId="{E324FDD9-1F7D-4EBF-9B63-92264F4B8CF6}" type="pres">
      <dgm:prSet presAssocID="{B0046379-E131-4304-9946-A8C3A1DE6E2A}" presName="conn2-1" presStyleLbl="parChTrans1D3" presStyleIdx="1" presStyleCnt="2"/>
      <dgm:spPr/>
      <dgm:t>
        <a:bodyPr/>
        <a:lstStyle/>
        <a:p>
          <a:endParaRPr lang="es-MX"/>
        </a:p>
      </dgm:t>
    </dgm:pt>
    <dgm:pt modelId="{E4242930-8C5F-4127-A2DD-D9E7B374BF73}" type="pres">
      <dgm:prSet presAssocID="{B0046379-E131-4304-9946-A8C3A1DE6E2A}" presName="connTx" presStyleLbl="parChTrans1D3" presStyleIdx="1" presStyleCnt="2"/>
      <dgm:spPr/>
      <dgm:t>
        <a:bodyPr/>
        <a:lstStyle/>
        <a:p>
          <a:endParaRPr lang="es-MX"/>
        </a:p>
      </dgm:t>
    </dgm:pt>
    <dgm:pt modelId="{39210797-EABD-48B1-A971-8EF59F90198C}" type="pres">
      <dgm:prSet presAssocID="{5DC69692-8036-430E-B80A-550DE6708A64}" presName="root2" presStyleCnt="0"/>
      <dgm:spPr/>
    </dgm:pt>
    <dgm:pt modelId="{A5A8429B-E0EA-4096-9CEA-698422EC89EE}" type="pres">
      <dgm:prSet presAssocID="{5DC69692-8036-430E-B80A-550DE6708A64}" presName="LevelTwoTextNode" presStyleLbl="node3" presStyleIdx="1" presStyleCnt="2" custLinFactNeighborX="-10625" custLinFactNeighborY="2857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EB92F62-5E15-4156-8CD2-516413562CA1}" type="pres">
      <dgm:prSet presAssocID="{5DC69692-8036-430E-B80A-550DE6708A64}" presName="level3hierChild" presStyleCnt="0"/>
      <dgm:spPr/>
    </dgm:pt>
  </dgm:ptLst>
  <dgm:cxnLst>
    <dgm:cxn modelId="{7B7925E2-360C-4C2A-A460-FB71796A34E3}" type="presOf" srcId="{64945061-FCF3-41E0-B379-60A1764781FE}" destId="{9220EF80-7D49-46EE-AC3C-04708E84135A}" srcOrd="1" destOrd="0" presId="urn:microsoft.com/office/officeart/2005/8/layout/hierarchy2"/>
    <dgm:cxn modelId="{4423FB3F-F387-47B1-80B3-CB4468C283BE}" type="presOf" srcId="{BA08E76E-2ADE-4259-AC3C-36FE7529656E}" destId="{E0FC85D5-C6A6-4E67-9C32-AADBB451D223}" srcOrd="0" destOrd="0" presId="urn:microsoft.com/office/officeart/2005/8/layout/hierarchy2"/>
    <dgm:cxn modelId="{FC91F26C-1A73-41F8-BF3E-AFAC58E78542}" type="presOf" srcId="{37EDA622-8AB8-41D9-A2DB-90A2E4125FBA}" destId="{792406A9-21C2-4F05-9015-C98B8F07C6BC}" srcOrd="0" destOrd="0" presId="urn:microsoft.com/office/officeart/2005/8/layout/hierarchy2"/>
    <dgm:cxn modelId="{8F5BFAD2-F490-47BB-8146-A058E94E2C55}" type="presOf" srcId="{64945061-FCF3-41E0-B379-60A1764781FE}" destId="{6C1333FA-6133-4F1C-8D17-56C62FB239E4}" srcOrd="0" destOrd="0" presId="urn:microsoft.com/office/officeart/2005/8/layout/hierarchy2"/>
    <dgm:cxn modelId="{A428254E-2703-4A44-B547-960ACEE9D3A7}" type="presOf" srcId="{5C3AE901-7F38-4DD3-AAFB-0DA963BA7158}" destId="{4B55B113-E9EE-4F40-A2EF-14D6D09D8C71}" srcOrd="0" destOrd="0" presId="urn:microsoft.com/office/officeart/2005/8/layout/hierarchy2"/>
    <dgm:cxn modelId="{F5B029BF-5433-40C7-A3EC-5D243400732D}" type="presOf" srcId="{5DC69692-8036-430E-B80A-550DE6708A64}" destId="{A5A8429B-E0EA-4096-9CEA-698422EC89EE}" srcOrd="0" destOrd="0" presId="urn:microsoft.com/office/officeart/2005/8/layout/hierarchy2"/>
    <dgm:cxn modelId="{FCCA7C50-B2AA-4F05-AF26-97FF3D8C75C0}" type="presOf" srcId="{0D9B8020-8DAC-4B07-921A-E7A690754899}" destId="{8AAD9E15-9FC2-446E-9CA4-03C2490A91FD}" srcOrd="0" destOrd="0" presId="urn:microsoft.com/office/officeart/2005/8/layout/hierarchy2"/>
    <dgm:cxn modelId="{A4E2AF88-15F9-4FA1-974F-DB4CF057F871}" type="presOf" srcId="{E6AC1954-712D-456B-BEC1-FDD52186CE0E}" destId="{79E93A20-4A23-4424-9009-3FC8DBCD1273}" srcOrd="0" destOrd="0" presId="urn:microsoft.com/office/officeart/2005/8/layout/hierarchy2"/>
    <dgm:cxn modelId="{04A44C75-4407-45E0-AC05-29163948C622}" srcId="{54B94A46-56E5-48BC-AE51-D55F2A8EF13E}" destId="{6FD49F5C-27EE-45D5-A4CE-3D43B8653566}" srcOrd="0" destOrd="0" parTransId="{B7ACD650-221D-48C0-A2AC-A0DFA93351E2}" sibTransId="{E329635F-5732-4EA2-8396-07B489E57EFC}"/>
    <dgm:cxn modelId="{CC78A23B-8856-4749-8B73-774741C768D5}" type="presOf" srcId="{76E2F0D9-7432-41AF-9333-05BD435BE70C}" destId="{8A730D7F-EC20-4666-8F9B-946636A272D7}" srcOrd="0" destOrd="0" presId="urn:microsoft.com/office/officeart/2005/8/layout/hierarchy2"/>
    <dgm:cxn modelId="{4D40C51C-D8DC-4FF3-9FB2-52644CE081BB}" srcId="{6FD49F5C-27EE-45D5-A4CE-3D43B8653566}" destId="{37EDA622-8AB8-41D9-A2DB-90A2E4125FBA}" srcOrd="1" destOrd="0" parTransId="{E178E060-21D0-4810-8BDE-2ABF67E8B882}" sibTransId="{CAE1552F-C430-48D6-9867-5669FC3BBA4F}"/>
    <dgm:cxn modelId="{528E272A-D662-41A9-A1D0-715A87A7DB11}" srcId="{E6AC1954-712D-456B-BEC1-FDD52186CE0E}" destId="{0D9B8020-8DAC-4B07-921A-E7A690754899}" srcOrd="0" destOrd="0" parTransId="{2ADC6BDD-D6D1-407F-B3FA-4CB0DACB30EE}" sibTransId="{4BC6C0B7-5BF2-43D5-BA13-272609C0352E}"/>
    <dgm:cxn modelId="{5DF6DF0D-09A1-41AE-A7DB-113ADA7DE498}" type="presOf" srcId="{E178E060-21D0-4810-8BDE-2ABF67E8B882}" destId="{0739B61B-773A-42E8-B16C-E16E74E99CFD}" srcOrd="1" destOrd="0" presId="urn:microsoft.com/office/officeart/2005/8/layout/hierarchy2"/>
    <dgm:cxn modelId="{188628BE-0F56-4A8A-8AAB-2DE9F20DA753}" srcId="{6FD49F5C-27EE-45D5-A4CE-3D43B8653566}" destId="{C26FDD63-0176-4D5D-92EC-6C9DD08B4F30}" srcOrd="0" destOrd="0" parTransId="{BA08E76E-2ADE-4259-AC3C-36FE7529656E}" sibTransId="{F244FD53-8267-44F2-A833-E13C3EA972C6}"/>
    <dgm:cxn modelId="{860FFAD4-4D6D-46FD-98EA-AAFBE12CF735}" srcId="{0D9B8020-8DAC-4B07-921A-E7A690754899}" destId="{54B94A46-56E5-48BC-AE51-D55F2A8EF13E}" srcOrd="1" destOrd="0" parTransId="{64945061-FCF3-41E0-B379-60A1764781FE}" sibTransId="{ADFB1AB5-3097-457E-80E9-C649F38445D3}"/>
    <dgm:cxn modelId="{5F500B1C-BF4F-4A8D-A0A2-04CD06C4ACC3}" type="presOf" srcId="{E178E060-21D0-4810-8BDE-2ABF67E8B882}" destId="{5E6BB9AC-15B9-4606-9333-6CD7C93DAFD1}" srcOrd="0" destOrd="0" presId="urn:microsoft.com/office/officeart/2005/8/layout/hierarchy2"/>
    <dgm:cxn modelId="{4DA06D27-8FF9-4706-A0F7-59CB6ADEF834}" srcId="{0D9B8020-8DAC-4B07-921A-E7A690754899}" destId="{76E2F0D9-7432-41AF-9333-05BD435BE70C}" srcOrd="0" destOrd="0" parTransId="{5C3AE901-7F38-4DD3-AAFB-0DA963BA7158}" sibTransId="{2CA20B81-8F1A-42AC-A4E5-AE93FDDADAA6}"/>
    <dgm:cxn modelId="{C5DA123F-684A-4D22-B90C-85A6DE2A7562}" type="presOf" srcId="{B0046379-E131-4304-9946-A8C3A1DE6E2A}" destId="{E4242930-8C5F-4127-A2DD-D9E7B374BF73}" srcOrd="1" destOrd="0" presId="urn:microsoft.com/office/officeart/2005/8/layout/hierarchy2"/>
    <dgm:cxn modelId="{6702EC46-B024-49A2-B0AA-F028371EA474}" type="presOf" srcId="{B7ACD650-221D-48C0-A2AC-A0DFA93351E2}" destId="{E78BDFE9-0243-44F1-B1BE-4FA3B1C19BD4}" srcOrd="1" destOrd="0" presId="urn:microsoft.com/office/officeart/2005/8/layout/hierarchy2"/>
    <dgm:cxn modelId="{6B24170C-4D07-4F4E-8BF4-069542E90D96}" type="presOf" srcId="{C26FDD63-0176-4D5D-92EC-6C9DD08B4F30}" destId="{1CE29196-7AFF-410F-A8A4-8AC9E48FCB9B}" srcOrd="0" destOrd="0" presId="urn:microsoft.com/office/officeart/2005/8/layout/hierarchy2"/>
    <dgm:cxn modelId="{428EFE54-69F5-4646-AC3D-E8B7AE3349F8}" type="presOf" srcId="{54B94A46-56E5-48BC-AE51-D55F2A8EF13E}" destId="{9CBE661C-5628-46A1-A209-BE270CF8984B}" srcOrd="0" destOrd="0" presId="urn:microsoft.com/office/officeart/2005/8/layout/hierarchy2"/>
    <dgm:cxn modelId="{7B5D9381-5A29-45E2-8B90-9D2D28F93D88}" type="presOf" srcId="{B0046379-E131-4304-9946-A8C3A1DE6E2A}" destId="{E324FDD9-1F7D-4EBF-9B63-92264F4B8CF6}" srcOrd="0" destOrd="0" presId="urn:microsoft.com/office/officeart/2005/8/layout/hierarchy2"/>
    <dgm:cxn modelId="{B00E782C-1799-4076-AD84-8B082428DE0A}" type="presOf" srcId="{5C3AE901-7F38-4DD3-AAFB-0DA963BA7158}" destId="{61C45B4B-CEB4-456E-9568-F45C3EEA4B4B}" srcOrd="1" destOrd="0" presId="urn:microsoft.com/office/officeart/2005/8/layout/hierarchy2"/>
    <dgm:cxn modelId="{CF65CF86-11FB-45CB-BAED-AAF51304C36E}" srcId="{54B94A46-56E5-48BC-AE51-D55F2A8EF13E}" destId="{5DC69692-8036-430E-B80A-550DE6708A64}" srcOrd="1" destOrd="0" parTransId="{B0046379-E131-4304-9946-A8C3A1DE6E2A}" sibTransId="{0847B329-01BE-4827-8712-7EBE23D16DF9}"/>
    <dgm:cxn modelId="{A728CF34-A0EF-41C4-9870-D66FF5060D67}" type="presOf" srcId="{BA08E76E-2ADE-4259-AC3C-36FE7529656E}" destId="{8FB17BB1-245D-40E4-98D2-D22C50A9C5B4}" srcOrd="1" destOrd="0" presId="urn:microsoft.com/office/officeart/2005/8/layout/hierarchy2"/>
    <dgm:cxn modelId="{1BBA2C7C-297D-4BE2-A774-EAA8275F6C2E}" type="presOf" srcId="{6FD49F5C-27EE-45D5-A4CE-3D43B8653566}" destId="{0E870969-1F31-4536-94E3-42EA0C17C9B2}" srcOrd="0" destOrd="0" presId="urn:microsoft.com/office/officeart/2005/8/layout/hierarchy2"/>
    <dgm:cxn modelId="{BF1DEA30-D93E-44F5-8F42-AD79866EB2A6}" type="presOf" srcId="{B7ACD650-221D-48C0-A2AC-A0DFA93351E2}" destId="{A40287AD-875E-40B6-A9B3-220F2C780F8C}" srcOrd="0" destOrd="0" presId="urn:microsoft.com/office/officeart/2005/8/layout/hierarchy2"/>
    <dgm:cxn modelId="{4C2DDCAF-BEA6-4601-952D-EA2E9EB6BD74}" type="presParOf" srcId="{79E93A20-4A23-4424-9009-3FC8DBCD1273}" destId="{EB3317B9-EA71-4AB6-A1F7-0E1FF1A6FE9B}" srcOrd="0" destOrd="0" presId="urn:microsoft.com/office/officeart/2005/8/layout/hierarchy2"/>
    <dgm:cxn modelId="{B8BFDDBF-2C8C-4583-AD43-EC6BF622A3B4}" type="presParOf" srcId="{EB3317B9-EA71-4AB6-A1F7-0E1FF1A6FE9B}" destId="{8AAD9E15-9FC2-446E-9CA4-03C2490A91FD}" srcOrd="0" destOrd="0" presId="urn:microsoft.com/office/officeart/2005/8/layout/hierarchy2"/>
    <dgm:cxn modelId="{71A36C86-6D60-47FA-83CE-0E0E1437BB17}" type="presParOf" srcId="{EB3317B9-EA71-4AB6-A1F7-0E1FF1A6FE9B}" destId="{61C57509-1648-4A8A-9F5B-49BAE8F64E82}" srcOrd="1" destOrd="0" presId="urn:microsoft.com/office/officeart/2005/8/layout/hierarchy2"/>
    <dgm:cxn modelId="{E81BB8AE-E50D-4B64-A0AD-BB6C4E85CA05}" type="presParOf" srcId="{61C57509-1648-4A8A-9F5B-49BAE8F64E82}" destId="{4B55B113-E9EE-4F40-A2EF-14D6D09D8C71}" srcOrd="0" destOrd="0" presId="urn:microsoft.com/office/officeart/2005/8/layout/hierarchy2"/>
    <dgm:cxn modelId="{3DE4FB25-F006-43A4-A7C2-87F09541CA23}" type="presParOf" srcId="{4B55B113-E9EE-4F40-A2EF-14D6D09D8C71}" destId="{61C45B4B-CEB4-456E-9568-F45C3EEA4B4B}" srcOrd="0" destOrd="0" presId="urn:microsoft.com/office/officeart/2005/8/layout/hierarchy2"/>
    <dgm:cxn modelId="{E9060773-F443-4AC4-8ED1-2DD235B61256}" type="presParOf" srcId="{61C57509-1648-4A8A-9F5B-49BAE8F64E82}" destId="{EC9CB1FB-BF72-4A3F-96E0-EE128EF5CE8C}" srcOrd="1" destOrd="0" presId="urn:microsoft.com/office/officeart/2005/8/layout/hierarchy2"/>
    <dgm:cxn modelId="{EACAC4B8-EA72-4177-BD05-E00F7E0B4647}" type="presParOf" srcId="{EC9CB1FB-BF72-4A3F-96E0-EE128EF5CE8C}" destId="{8A730D7F-EC20-4666-8F9B-946636A272D7}" srcOrd="0" destOrd="0" presId="urn:microsoft.com/office/officeart/2005/8/layout/hierarchy2"/>
    <dgm:cxn modelId="{4E0C39F5-19B2-48D7-A0B3-283C73948765}" type="presParOf" srcId="{EC9CB1FB-BF72-4A3F-96E0-EE128EF5CE8C}" destId="{E43B37F3-A48E-4EF0-AC25-099CBEEEFD5F}" srcOrd="1" destOrd="0" presId="urn:microsoft.com/office/officeart/2005/8/layout/hierarchy2"/>
    <dgm:cxn modelId="{B022E618-CB50-4014-8D31-A7DE6D4F5F77}" type="presParOf" srcId="{61C57509-1648-4A8A-9F5B-49BAE8F64E82}" destId="{6C1333FA-6133-4F1C-8D17-56C62FB239E4}" srcOrd="2" destOrd="0" presId="urn:microsoft.com/office/officeart/2005/8/layout/hierarchy2"/>
    <dgm:cxn modelId="{44961BD5-2A34-4034-969A-0F8E29D1C8D1}" type="presParOf" srcId="{6C1333FA-6133-4F1C-8D17-56C62FB239E4}" destId="{9220EF80-7D49-46EE-AC3C-04708E84135A}" srcOrd="0" destOrd="0" presId="urn:microsoft.com/office/officeart/2005/8/layout/hierarchy2"/>
    <dgm:cxn modelId="{67D6BC8E-CEDA-406B-99B1-363D57BF5981}" type="presParOf" srcId="{61C57509-1648-4A8A-9F5B-49BAE8F64E82}" destId="{BC6EF422-BC76-4796-801D-802F5249EC15}" srcOrd="3" destOrd="0" presId="urn:microsoft.com/office/officeart/2005/8/layout/hierarchy2"/>
    <dgm:cxn modelId="{DBFD3569-8084-461B-A694-3E62F06B95A1}" type="presParOf" srcId="{BC6EF422-BC76-4796-801D-802F5249EC15}" destId="{9CBE661C-5628-46A1-A209-BE270CF8984B}" srcOrd="0" destOrd="0" presId="urn:microsoft.com/office/officeart/2005/8/layout/hierarchy2"/>
    <dgm:cxn modelId="{09B653B9-5384-4203-A55C-2F6E1E7A1743}" type="presParOf" srcId="{BC6EF422-BC76-4796-801D-802F5249EC15}" destId="{89DBAE8E-AE26-4E40-9611-8C110F509C19}" srcOrd="1" destOrd="0" presId="urn:microsoft.com/office/officeart/2005/8/layout/hierarchy2"/>
    <dgm:cxn modelId="{E83E8B61-B3D4-491D-B75B-CC2C5FB7E0C8}" type="presParOf" srcId="{89DBAE8E-AE26-4E40-9611-8C110F509C19}" destId="{A40287AD-875E-40B6-A9B3-220F2C780F8C}" srcOrd="0" destOrd="0" presId="urn:microsoft.com/office/officeart/2005/8/layout/hierarchy2"/>
    <dgm:cxn modelId="{D8406E3B-FFA4-489B-84A6-DE0AF7EF1EE2}" type="presParOf" srcId="{A40287AD-875E-40B6-A9B3-220F2C780F8C}" destId="{E78BDFE9-0243-44F1-B1BE-4FA3B1C19BD4}" srcOrd="0" destOrd="0" presId="urn:microsoft.com/office/officeart/2005/8/layout/hierarchy2"/>
    <dgm:cxn modelId="{BB19B996-8D71-422A-9B5F-A018F5871FCA}" type="presParOf" srcId="{89DBAE8E-AE26-4E40-9611-8C110F509C19}" destId="{9046DD06-8F59-4D28-B9A5-013AF712044F}" srcOrd="1" destOrd="0" presId="urn:microsoft.com/office/officeart/2005/8/layout/hierarchy2"/>
    <dgm:cxn modelId="{BB851C0F-7293-43A2-B8D6-9488866C9580}" type="presParOf" srcId="{9046DD06-8F59-4D28-B9A5-013AF712044F}" destId="{0E870969-1F31-4536-94E3-42EA0C17C9B2}" srcOrd="0" destOrd="0" presId="urn:microsoft.com/office/officeart/2005/8/layout/hierarchy2"/>
    <dgm:cxn modelId="{C0074308-DBCB-4E7C-ABFE-AEB2F0B552E8}" type="presParOf" srcId="{9046DD06-8F59-4D28-B9A5-013AF712044F}" destId="{88F50D10-E58E-44AE-BD98-455F548716FB}" srcOrd="1" destOrd="0" presId="urn:microsoft.com/office/officeart/2005/8/layout/hierarchy2"/>
    <dgm:cxn modelId="{5C85C725-8704-4BB9-B963-72AFB1D0C5EA}" type="presParOf" srcId="{88F50D10-E58E-44AE-BD98-455F548716FB}" destId="{E0FC85D5-C6A6-4E67-9C32-AADBB451D223}" srcOrd="0" destOrd="0" presId="urn:microsoft.com/office/officeart/2005/8/layout/hierarchy2"/>
    <dgm:cxn modelId="{2EE1E3CF-1CB8-492C-A30E-DC6B855863FF}" type="presParOf" srcId="{E0FC85D5-C6A6-4E67-9C32-AADBB451D223}" destId="{8FB17BB1-245D-40E4-98D2-D22C50A9C5B4}" srcOrd="0" destOrd="0" presId="urn:microsoft.com/office/officeart/2005/8/layout/hierarchy2"/>
    <dgm:cxn modelId="{0BA6A07C-54F9-4194-9663-AB4685B3FF40}" type="presParOf" srcId="{88F50D10-E58E-44AE-BD98-455F548716FB}" destId="{4EE4D79D-C6A0-4B52-B31F-9FB844FF11DA}" srcOrd="1" destOrd="0" presId="urn:microsoft.com/office/officeart/2005/8/layout/hierarchy2"/>
    <dgm:cxn modelId="{D556FDF1-C918-41BC-9113-E50B7B4E022F}" type="presParOf" srcId="{4EE4D79D-C6A0-4B52-B31F-9FB844FF11DA}" destId="{1CE29196-7AFF-410F-A8A4-8AC9E48FCB9B}" srcOrd="0" destOrd="0" presId="urn:microsoft.com/office/officeart/2005/8/layout/hierarchy2"/>
    <dgm:cxn modelId="{B197A6DC-BF03-45C1-9F54-FEC8691449BF}" type="presParOf" srcId="{4EE4D79D-C6A0-4B52-B31F-9FB844FF11DA}" destId="{0122058D-D8BE-445A-A5FD-C992A1B6CDFC}" srcOrd="1" destOrd="0" presId="urn:microsoft.com/office/officeart/2005/8/layout/hierarchy2"/>
    <dgm:cxn modelId="{1B8B3742-9253-4524-8FB1-DBDBF2AFD7D0}" type="presParOf" srcId="{88F50D10-E58E-44AE-BD98-455F548716FB}" destId="{5E6BB9AC-15B9-4606-9333-6CD7C93DAFD1}" srcOrd="2" destOrd="0" presId="urn:microsoft.com/office/officeart/2005/8/layout/hierarchy2"/>
    <dgm:cxn modelId="{14AC1789-17AE-48AB-AD24-B7F5E51AABC6}" type="presParOf" srcId="{5E6BB9AC-15B9-4606-9333-6CD7C93DAFD1}" destId="{0739B61B-773A-42E8-B16C-E16E74E99CFD}" srcOrd="0" destOrd="0" presId="urn:microsoft.com/office/officeart/2005/8/layout/hierarchy2"/>
    <dgm:cxn modelId="{E94F733C-4608-46BF-A951-A48DEB283E71}" type="presParOf" srcId="{88F50D10-E58E-44AE-BD98-455F548716FB}" destId="{11CD47B6-351A-4715-A09B-7A40CB5A01F2}" srcOrd="3" destOrd="0" presId="urn:microsoft.com/office/officeart/2005/8/layout/hierarchy2"/>
    <dgm:cxn modelId="{A0E11811-2133-4D56-BCC5-30D37B7A1531}" type="presParOf" srcId="{11CD47B6-351A-4715-A09B-7A40CB5A01F2}" destId="{792406A9-21C2-4F05-9015-C98B8F07C6BC}" srcOrd="0" destOrd="0" presId="urn:microsoft.com/office/officeart/2005/8/layout/hierarchy2"/>
    <dgm:cxn modelId="{E41454B5-86B6-4351-8B00-F2BBBCF300DA}" type="presParOf" srcId="{11CD47B6-351A-4715-A09B-7A40CB5A01F2}" destId="{4E00E9CD-EBD2-480A-B869-4ABB98EB57FB}" srcOrd="1" destOrd="0" presId="urn:microsoft.com/office/officeart/2005/8/layout/hierarchy2"/>
    <dgm:cxn modelId="{0FEA32EC-39F2-4016-A754-1837B61F6A0C}" type="presParOf" srcId="{89DBAE8E-AE26-4E40-9611-8C110F509C19}" destId="{E324FDD9-1F7D-4EBF-9B63-92264F4B8CF6}" srcOrd="2" destOrd="0" presId="urn:microsoft.com/office/officeart/2005/8/layout/hierarchy2"/>
    <dgm:cxn modelId="{95518246-3FE9-4F02-B71F-5137E2466AF0}" type="presParOf" srcId="{E324FDD9-1F7D-4EBF-9B63-92264F4B8CF6}" destId="{E4242930-8C5F-4127-A2DD-D9E7B374BF73}" srcOrd="0" destOrd="0" presId="urn:microsoft.com/office/officeart/2005/8/layout/hierarchy2"/>
    <dgm:cxn modelId="{60ADF83A-03FD-4009-B1BA-024E7B2585EF}" type="presParOf" srcId="{89DBAE8E-AE26-4E40-9611-8C110F509C19}" destId="{39210797-EABD-48B1-A971-8EF59F90198C}" srcOrd="3" destOrd="0" presId="urn:microsoft.com/office/officeart/2005/8/layout/hierarchy2"/>
    <dgm:cxn modelId="{499B5541-F81A-4407-A831-E1FC9B401844}" type="presParOf" srcId="{39210797-EABD-48B1-A971-8EF59F90198C}" destId="{A5A8429B-E0EA-4096-9CEA-698422EC89EE}" srcOrd="0" destOrd="0" presId="urn:microsoft.com/office/officeart/2005/8/layout/hierarchy2"/>
    <dgm:cxn modelId="{95472ADC-819B-4324-BE2F-0A9A9025CB27}" type="presParOf" srcId="{39210797-EABD-48B1-A971-8EF59F90198C}" destId="{3EB92F62-5E15-4156-8CD2-516413562CA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87ED42-21D7-4150-95E7-1D3E6407090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0773808-A38A-4422-A247-2F90AAEDF67B}">
      <dgm:prSet phldrT="[Texto]" custT="1"/>
      <dgm:spPr/>
      <dgm:t>
        <a:bodyPr/>
        <a:lstStyle/>
        <a:p>
          <a:r>
            <a:rPr lang="es-MX" sz="2400" dirty="0"/>
            <a:t>Corticales</a:t>
          </a:r>
        </a:p>
      </dgm:t>
    </dgm:pt>
    <dgm:pt modelId="{2F612879-BE13-4D6A-B0CE-E5712AAAEA1A}" type="parTrans" cxnId="{479B2796-9181-4B1D-BA2C-03BFBC140D4E}">
      <dgm:prSet/>
      <dgm:spPr/>
      <dgm:t>
        <a:bodyPr/>
        <a:lstStyle/>
        <a:p>
          <a:endParaRPr lang="es-MX"/>
        </a:p>
      </dgm:t>
    </dgm:pt>
    <dgm:pt modelId="{FE961D96-3C2E-427E-A907-43117CEA1155}" type="sibTrans" cxnId="{479B2796-9181-4B1D-BA2C-03BFBC140D4E}">
      <dgm:prSet/>
      <dgm:spPr/>
      <dgm:t>
        <a:bodyPr/>
        <a:lstStyle/>
        <a:p>
          <a:endParaRPr lang="es-MX"/>
        </a:p>
      </dgm:t>
    </dgm:pt>
    <dgm:pt modelId="{808BD725-CBDB-4889-B114-1498955C80F0}">
      <dgm:prSet phldrT="[Texto]" custT="1"/>
      <dgm:spPr/>
      <dgm:t>
        <a:bodyPr/>
        <a:lstStyle/>
        <a:p>
          <a:r>
            <a:rPr lang="es-MX" sz="2000" dirty="0"/>
            <a:t>Enfermedad de Alzheimer</a:t>
          </a:r>
        </a:p>
      </dgm:t>
    </dgm:pt>
    <dgm:pt modelId="{E36C9DDE-F1CA-4BFA-89BA-BBF5B467AD52}" type="parTrans" cxnId="{6FED648A-BB27-4726-96B9-C2D2F06509B9}">
      <dgm:prSet/>
      <dgm:spPr/>
      <dgm:t>
        <a:bodyPr/>
        <a:lstStyle/>
        <a:p>
          <a:endParaRPr lang="es-MX"/>
        </a:p>
      </dgm:t>
    </dgm:pt>
    <dgm:pt modelId="{481374A3-34F6-4FCD-AA40-CE5676260C25}" type="sibTrans" cxnId="{6FED648A-BB27-4726-96B9-C2D2F06509B9}">
      <dgm:prSet/>
      <dgm:spPr/>
      <dgm:t>
        <a:bodyPr/>
        <a:lstStyle/>
        <a:p>
          <a:endParaRPr lang="es-MX"/>
        </a:p>
      </dgm:t>
    </dgm:pt>
    <dgm:pt modelId="{96650C65-3E59-4537-B3DF-3564802989FE}">
      <dgm:prSet phldrT="[Texto]" custT="1"/>
      <dgm:spPr/>
      <dgm:t>
        <a:bodyPr/>
        <a:lstStyle/>
        <a:p>
          <a:r>
            <a:rPr lang="es-MX" sz="2400" dirty="0"/>
            <a:t>Subcorticales</a:t>
          </a:r>
        </a:p>
      </dgm:t>
    </dgm:pt>
    <dgm:pt modelId="{91B07CEA-F353-428E-B204-1EDF8D8664F3}" type="parTrans" cxnId="{5C0174DB-5AB4-488D-8755-0B2231FAB2C1}">
      <dgm:prSet/>
      <dgm:spPr/>
      <dgm:t>
        <a:bodyPr/>
        <a:lstStyle/>
        <a:p>
          <a:endParaRPr lang="es-MX"/>
        </a:p>
      </dgm:t>
    </dgm:pt>
    <dgm:pt modelId="{F2CED9FA-E51E-4E75-AE81-3BE7E54F9192}" type="sibTrans" cxnId="{5C0174DB-5AB4-488D-8755-0B2231FAB2C1}">
      <dgm:prSet/>
      <dgm:spPr/>
      <dgm:t>
        <a:bodyPr/>
        <a:lstStyle/>
        <a:p>
          <a:endParaRPr lang="es-MX"/>
        </a:p>
      </dgm:t>
    </dgm:pt>
    <dgm:pt modelId="{BE336CDB-3F7A-4BB9-B804-76807ABC6730}">
      <dgm:prSet phldrT="[Texto]"/>
      <dgm:spPr/>
      <dgm:t>
        <a:bodyPr/>
        <a:lstStyle/>
        <a:p>
          <a:r>
            <a:rPr lang="es-MX" dirty="0"/>
            <a:t>Demencia por cuerpos de Lewy</a:t>
          </a:r>
        </a:p>
      </dgm:t>
    </dgm:pt>
    <dgm:pt modelId="{5A26B420-9096-49B1-B22F-A3BB4CD42323}" type="parTrans" cxnId="{DF4E9EF4-423C-44F7-B8D6-CE872FF9D1DC}">
      <dgm:prSet/>
      <dgm:spPr/>
      <dgm:t>
        <a:bodyPr/>
        <a:lstStyle/>
        <a:p>
          <a:endParaRPr lang="es-MX"/>
        </a:p>
      </dgm:t>
    </dgm:pt>
    <dgm:pt modelId="{09910692-395A-41F9-8438-0B32F2CCB1E3}" type="sibTrans" cxnId="{DF4E9EF4-423C-44F7-B8D6-CE872FF9D1DC}">
      <dgm:prSet/>
      <dgm:spPr/>
      <dgm:t>
        <a:bodyPr/>
        <a:lstStyle/>
        <a:p>
          <a:endParaRPr lang="es-MX"/>
        </a:p>
      </dgm:t>
    </dgm:pt>
    <dgm:pt modelId="{274F6811-E19C-4D4B-B638-7A914EB50B08}">
      <dgm:prSet phldrT="[Texto]"/>
      <dgm:spPr/>
      <dgm:t>
        <a:bodyPr/>
        <a:lstStyle/>
        <a:p>
          <a:r>
            <a:rPr lang="es-MX" dirty="0"/>
            <a:t>Enfermedad de Parkinson</a:t>
          </a:r>
        </a:p>
      </dgm:t>
    </dgm:pt>
    <dgm:pt modelId="{0A73E752-A219-48C5-AC15-A5E1AB6A842A}" type="parTrans" cxnId="{94623B61-7387-4FA5-91A0-3E8417F7832A}">
      <dgm:prSet/>
      <dgm:spPr/>
      <dgm:t>
        <a:bodyPr/>
        <a:lstStyle/>
        <a:p>
          <a:endParaRPr lang="es-MX"/>
        </a:p>
      </dgm:t>
    </dgm:pt>
    <dgm:pt modelId="{97062AE3-0F12-4F55-B4B9-F785172AC327}" type="sibTrans" cxnId="{94623B61-7387-4FA5-91A0-3E8417F7832A}">
      <dgm:prSet/>
      <dgm:spPr/>
      <dgm:t>
        <a:bodyPr/>
        <a:lstStyle/>
        <a:p>
          <a:endParaRPr lang="es-MX"/>
        </a:p>
      </dgm:t>
    </dgm:pt>
    <dgm:pt modelId="{99D39B63-6BA0-4752-90F6-897D0F7FD8A8}">
      <dgm:prSet phldrT="[Texto]"/>
      <dgm:spPr/>
      <dgm:t>
        <a:bodyPr/>
        <a:lstStyle/>
        <a:p>
          <a:r>
            <a:rPr lang="es-MX" dirty="0"/>
            <a:t>Parálisis supranuclear progresiva</a:t>
          </a:r>
        </a:p>
      </dgm:t>
    </dgm:pt>
    <dgm:pt modelId="{EDE5D042-5F49-4AD3-9DDD-900AE950221B}" type="parTrans" cxnId="{62439EEF-105F-4BD1-A887-024D41452D3B}">
      <dgm:prSet/>
      <dgm:spPr/>
      <dgm:t>
        <a:bodyPr/>
        <a:lstStyle/>
        <a:p>
          <a:endParaRPr lang="es-MX"/>
        </a:p>
      </dgm:t>
    </dgm:pt>
    <dgm:pt modelId="{B207CB8F-F2AB-49FC-8BDA-BF9763A24BD7}" type="sibTrans" cxnId="{62439EEF-105F-4BD1-A887-024D41452D3B}">
      <dgm:prSet/>
      <dgm:spPr/>
      <dgm:t>
        <a:bodyPr/>
        <a:lstStyle/>
        <a:p>
          <a:endParaRPr lang="es-MX"/>
        </a:p>
      </dgm:t>
    </dgm:pt>
    <dgm:pt modelId="{01504A63-4377-4237-A462-92B8469CAF69}">
      <dgm:prSet phldrT="[Texto]"/>
      <dgm:spPr/>
      <dgm:t>
        <a:bodyPr/>
        <a:lstStyle/>
        <a:p>
          <a:r>
            <a:rPr lang="es-MX" dirty="0"/>
            <a:t>Demencias vasculares</a:t>
          </a:r>
        </a:p>
      </dgm:t>
    </dgm:pt>
    <dgm:pt modelId="{E6EA04F6-CE85-40AF-9894-CED6BBA70A21}" type="parTrans" cxnId="{4693A4EF-A234-431D-A0CF-435A229573E8}">
      <dgm:prSet/>
      <dgm:spPr/>
      <dgm:t>
        <a:bodyPr/>
        <a:lstStyle/>
        <a:p>
          <a:endParaRPr lang="es-MX"/>
        </a:p>
      </dgm:t>
    </dgm:pt>
    <dgm:pt modelId="{40F53EF7-53B0-43F9-B7C7-5ADD59087290}" type="sibTrans" cxnId="{4693A4EF-A234-431D-A0CF-435A229573E8}">
      <dgm:prSet/>
      <dgm:spPr/>
      <dgm:t>
        <a:bodyPr/>
        <a:lstStyle/>
        <a:p>
          <a:endParaRPr lang="es-MX"/>
        </a:p>
      </dgm:t>
    </dgm:pt>
    <dgm:pt modelId="{85E89B5B-1CF8-4158-B19A-3C3214674385}">
      <dgm:prSet phldrT="[Texto]"/>
      <dgm:spPr/>
      <dgm:t>
        <a:bodyPr/>
        <a:lstStyle/>
        <a:p>
          <a:r>
            <a:rPr lang="es-MX" dirty="0"/>
            <a:t>Enfermedad de Creutzfeldt-Jakob</a:t>
          </a:r>
        </a:p>
      </dgm:t>
    </dgm:pt>
    <dgm:pt modelId="{3ABAFDFF-0614-4E23-B8FF-D77B7CCE0255}" type="parTrans" cxnId="{8EC138A4-DD6D-464B-81E8-6CCEC6796416}">
      <dgm:prSet/>
      <dgm:spPr/>
      <dgm:t>
        <a:bodyPr/>
        <a:lstStyle/>
        <a:p>
          <a:endParaRPr lang="es-MX"/>
        </a:p>
      </dgm:t>
    </dgm:pt>
    <dgm:pt modelId="{57A11485-41AF-4699-A8EC-18DAFB1EF1A5}" type="sibTrans" cxnId="{8EC138A4-DD6D-464B-81E8-6CCEC6796416}">
      <dgm:prSet/>
      <dgm:spPr/>
      <dgm:t>
        <a:bodyPr/>
        <a:lstStyle/>
        <a:p>
          <a:endParaRPr lang="es-MX"/>
        </a:p>
      </dgm:t>
    </dgm:pt>
    <dgm:pt modelId="{D465B2BD-C4A4-425C-8C4B-A12E5C0886B6}">
      <dgm:prSet phldrT="[Texto]"/>
      <dgm:spPr/>
      <dgm:t>
        <a:bodyPr/>
        <a:lstStyle/>
        <a:p>
          <a:r>
            <a:rPr lang="es-MX" dirty="0"/>
            <a:t>Demencia por VIH</a:t>
          </a:r>
        </a:p>
      </dgm:t>
    </dgm:pt>
    <dgm:pt modelId="{B38C96EE-7ED0-4504-80C8-E91AD3EA2204}" type="parTrans" cxnId="{656CFB0F-9AE7-46BB-82E4-15126588F30A}">
      <dgm:prSet/>
      <dgm:spPr/>
      <dgm:t>
        <a:bodyPr/>
        <a:lstStyle/>
        <a:p>
          <a:endParaRPr lang="es-MX"/>
        </a:p>
      </dgm:t>
    </dgm:pt>
    <dgm:pt modelId="{5FCA0683-EF79-4434-B844-56F9131CC4B0}" type="sibTrans" cxnId="{656CFB0F-9AE7-46BB-82E4-15126588F30A}">
      <dgm:prSet/>
      <dgm:spPr/>
      <dgm:t>
        <a:bodyPr/>
        <a:lstStyle/>
        <a:p>
          <a:endParaRPr lang="es-MX"/>
        </a:p>
      </dgm:t>
    </dgm:pt>
    <dgm:pt modelId="{7777AE4E-1CA8-4110-BDD8-DFEFB53F6B25}">
      <dgm:prSet phldrT="[Texto]"/>
      <dgm:spPr/>
      <dgm:t>
        <a:bodyPr/>
        <a:lstStyle/>
        <a:p>
          <a:r>
            <a:rPr lang="es-MX" dirty="0"/>
            <a:t>Neuro sífilis</a:t>
          </a:r>
        </a:p>
      </dgm:t>
    </dgm:pt>
    <dgm:pt modelId="{61D67626-E4E7-4B1A-825B-C4A97780404E}" type="parTrans" cxnId="{6D1F33C4-2B45-4572-ADEE-0931FDB1D60D}">
      <dgm:prSet/>
      <dgm:spPr/>
      <dgm:t>
        <a:bodyPr/>
        <a:lstStyle/>
        <a:p>
          <a:endParaRPr lang="es-MX"/>
        </a:p>
      </dgm:t>
    </dgm:pt>
    <dgm:pt modelId="{2D50CB97-582B-41F4-8C01-D19CC94BAD8C}" type="sibTrans" cxnId="{6D1F33C4-2B45-4572-ADEE-0931FDB1D60D}">
      <dgm:prSet/>
      <dgm:spPr/>
      <dgm:t>
        <a:bodyPr/>
        <a:lstStyle/>
        <a:p>
          <a:endParaRPr lang="es-MX"/>
        </a:p>
      </dgm:t>
    </dgm:pt>
    <dgm:pt modelId="{377687B7-797B-4A67-A925-85A28D85B6D6}">
      <dgm:prSet phldrT="[Texto]"/>
      <dgm:spPr/>
      <dgm:t>
        <a:bodyPr/>
        <a:lstStyle/>
        <a:p>
          <a:r>
            <a:rPr lang="es-MX" dirty="0"/>
            <a:t>Enfermedad sistémica</a:t>
          </a:r>
        </a:p>
      </dgm:t>
    </dgm:pt>
    <dgm:pt modelId="{CEA61479-EAE4-4C0E-9A36-CACD1FC6BA03}" type="parTrans" cxnId="{68AEE7EC-CE5B-4EC6-8B01-B45ECC46980E}">
      <dgm:prSet/>
      <dgm:spPr/>
      <dgm:t>
        <a:bodyPr/>
        <a:lstStyle/>
        <a:p>
          <a:endParaRPr lang="es-MX"/>
        </a:p>
      </dgm:t>
    </dgm:pt>
    <dgm:pt modelId="{E828910B-DD89-4F3D-A59D-8D11CCF520A7}" type="sibTrans" cxnId="{68AEE7EC-CE5B-4EC6-8B01-B45ECC46980E}">
      <dgm:prSet/>
      <dgm:spPr/>
      <dgm:t>
        <a:bodyPr/>
        <a:lstStyle/>
        <a:p>
          <a:endParaRPr lang="es-MX"/>
        </a:p>
      </dgm:t>
    </dgm:pt>
    <dgm:pt modelId="{7A34C9F7-2BF7-4319-A2C6-DA22D292AD17}">
      <dgm:prSet phldrT="[Texto]"/>
      <dgm:spPr/>
      <dgm:t>
        <a:bodyPr/>
        <a:lstStyle/>
        <a:p>
          <a:r>
            <a:rPr lang="es-MX" dirty="0"/>
            <a:t>Endocrinopatías</a:t>
          </a:r>
        </a:p>
      </dgm:t>
    </dgm:pt>
    <dgm:pt modelId="{CB60902F-4D68-4921-AA60-1B820C573A08}" type="parTrans" cxnId="{F0D5FD7B-6168-4EAA-B08C-0CC0AC25CA2E}">
      <dgm:prSet/>
      <dgm:spPr/>
      <dgm:t>
        <a:bodyPr/>
        <a:lstStyle/>
        <a:p>
          <a:endParaRPr lang="es-MX"/>
        </a:p>
      </dgm:t>
    </dgm:pt>
    <dgm:pt modelId="{F097497A-AED3-410B-A8B3-C81956880C62}" type="sibTrans" cxnId="{F0D5FD7B-6168-4EAA-B08C-0CC0AC25CA2E}">
      <dgm:prSet/>
      <dgm:spPr/>
      <dgm:t>
        <a:bodyPr/>
        <a:lstStyle/>
        <a:p>
          <a:endParaRPr lang="es-MX"/>
        </a:p>
      </dgm:t>
    </dgm:pt>
    <dgm:pt modelId="{80795A2A-69DB-4D0B-86F2-EA1E5D35D3F8}">
      <dgm:prSet phldrT="[Texto]"/>
      <dgm:spPr/>
      <dgm:t>
        <a:bodyPr/>
        <a:lstStyle/>
        <a:p>
          <a:r>
            <a:rPr lang="es-MX" dirty="0"/>
            <a:t>Encefalopatías tóxicas</a:t>
          </a:r>
        </a:p>
      </dgm:t>
    </dgm:pt>
    <dgm:pt modelId="{1A269841-1067-4AF0-813F-386241BFF456}" type="parTrans" cxnId="{E8051097-A84A-438F-A2F8-A55D08551788}">
      <dgm:prSet/>
      <dgm:spPr/>
      <dgm:t>
        <a:bodyPr/>
        <a:lstStyle/>
        <a:p>
          <a:endParaRPr lang="es-MX"/>
        </a:p>
      </dgm:t>
    </dgm:pt>
    <dgm:pt modelId="{239AD9A4-45FA-4938-B259-DDC7B20E1E24}" type="sibTrans" cxnId="{E8051097-A84A-438F-A2F8-A55D08551788}">
      <dgm:prSet/>
      <dgm:spPr/>
      <dgm:t>
        <a:bodyPr/>
        <a:lstStyle/>
        <a:p>
          <a:endParaRPr lang="es-MX"/>
        </a:p>
      </dgm:t>
    </dgm:pt>
    <dgm:pt modelId="{493A78DE-D85E-48A4-A18C-4BBB45D9FE13}">
      <dgm:prSet phldrT="[Texto]"/>
      <dgm:spPr/>
      <dgm:t>
        <a:bodyPr/>
        <a:lstStyle/>
        <a:p>
          <a:r>
            <a:rPr lang="es-MX" dirty="0"/>
            <a:t>Demencia postraumática</a:t>
          </a:r>
        </a:p>
      </dgm:t>
    </dgm:pt>
    <dgm:pt modelId="{5886C45F-F241-4D62-BE07-556DF0CB16C1}" type="parTrans" cxnId="{23813041-8B67-43A5-BB88-4CA31D0E960D}">
      <dgm:prSet/>
      <dgm:spPr/>
      <dgm:t>
        <a:bodyPr/>
        <a:lstStyle/>
        <a:p>
          <a:endParaRPr lang="es-MX"/>
        </a:p>
      </dgm:t>
    </dgm:pt>
    <dgm:pt modelId="{9ABF064F-2754-415A-87EA-6C61F5A5B66B}" type="sibTrans" cxnId="{23813041-8B67-43A5-BB88-4CA31D0E960D}">
      <dgm:prSet/>
      <dgm:spPr/>
      <dgm:t>
        <a:bodyPr/>
        <a:lstStyle/>
        <a:p>
          <a:endParaRPr lang="es-MX"/>
        </a:p>
      </dgm:t>
    </dgm:pt>
    <dgm:pt modelId="{669D3188-A917-44E9-B306-A95B8F6F6EDF}">
      <dgm:prSet phldrT="[Texto]"/>
      <dgm:spPr/>
      <dgm:t>
        <a:bodyPr/>
        <a:lstStyle/>
        <a:p>
          <a:r>
            <a:rPr lang="es-MX" dirty="0"/>
            <a:t>Neoplasias</a:t>
          </a:r>
        </a:p>
      </dgm:t>
    </dgm:pt>
    <dgm:pt modelId="{2266B0A7-7D91-4962-B883-0FFC321D6C91}" type="parTrans" cxnId="{4041456D-13CF-47CA-BF88-C6E348669383}">
      <dgm:prSet/>
      <dgm:spPr/>
      <dgm:t>
        <a:bodyPr/>
        <a:lstStyle/>
        <a:p>
          <a:endParaRPr lang="es-MX"/>
        </a:p>
      </dgm:t>
    </dgm:pt>
    <dgm:pt modelId="{BB7F4B88-259D-4447-B9A6-F8C9ADCC348D}" type="sibTrans" cxnId="{4041456D-13CF-47CA-BF88-C6E348669383}">
      <dgm:prSet/>
      <dgm:spPr/>
      <dgm:t>
        <a:bodyPr/>
        <a:lstStyle/>
        <a:p>
          <a:endParaRPr lang="es-MX"/>
        </a:p>
      </dgm:t>
    </dgm:pt>
    <dgm:pt modelId="{7E6F6C2B-CC58-4E66-948E-FBC4450F670F}">
      <dgm:prSet phldrT="[Texto]"/>
      <dgm:spPr/>
      <dgm:t>
        <a:bodyPr/>
        <a:lstStyle/>
        <a:p>
          <a:r>
            <a:rPr lang="es-MX" dirty="0"/>
            <a:t>Desmielinización</a:t>
          </a:r>
        </a:p>
      </dgm:t>
    </dgm:pt>
    <dgm:pt modelId="{D339EFEE-818B-45BA-B0E0-06812DB2908A}" type="parTrans" cxnId="{B46AB8DB-BCFE-4CDD-8754-A8E3969E4372}">
      <dgm:prSet/>
      <dgm:spPr/>
      <dgm:t>
        <a:bodyPr/>
        <a:lstStyle/>
        <a:p>
          <a:endParaRPr lang="es-MX"/>
        </a:p>
      </dgm:t>
    </dgm:pt>
    <dgm:pt modelId="{A9A17362-48B1-4B68-B864-CC195DD310C9}" type="sibTrans" cxnId="{B46AB8DB-BCFE-4CDD-8754-A8E3969E4372}">
      <dgm:prSet/>
      <dgm:spPr/>
      <dgm:t>
        <a:bodyPr/>
        <a:lstStyle/>
        <a:p>
          <a:endParaRPr lang="es-MX"/>
        </a:p>
      </dgm:t>
    </dgm:pt>
    <dgm:pt modelId="{5FE7735F-E466-49FD-9431-DD617D095882}">
      <dgm:prSet phldrT="[Texto]" custT="1"/>
      <dgm:spPr/>
      <dgm:t>
        <a:bodyPr/>
        <a:lstStyle/>
        <a:p>
          <a:r>
            <a:rPr lang="es-MX" sz="2000" dirty="0"/>
            <a:t>Demencia </a:t>
          </a:r>
          <a:r>
            <a:rPr lang="es-MX" sz="2000" dirty="0" err="1"/>
            <a:t>fronto</a:t>
          </a:r>
          <a:r>
            <a:rPr lang="es-MX" sz="2000" dirty="0"/>
            <a:t>-temporal</a:t>
          </a:r>
        </a:p>
      </dgm:t>
    </dgm:pt>
    <dgm:pt modelId="{DD4824AE-D0B4-4F23-93A6-72A0E448D719}" type="parTrans" cxnId="{8F9219FC-A3F6-49D6-8847-9383B4A66575}">
      <dgm:prSet/>
      <dgm:spPr/>
      <dgm:t>
        <a:bodyPr/>
        <a:lstStyle/>
        <a:p>
          <a:endParaRPr lang="es-MX"/>
        </a:p>
      </dgm:t>
    </dgm:pt>
    <dgm:pt modelId="{BF39FCC0-9F55-4270-A7EB-B578BA1C09A2}" type="sibTrans" cxnId="{8F9219FC-A3F6-49D6-8847-9383B4A66575}">
      <dgm:prSet/>
      <dgm:spPr/>
      <dgm:t>
        <a:bodyPr/>
        <a:lstStyle/>
        <a:p>
          <a:endParaRPr lang="es-MX"/>
        </a:p>
      </dgm:t>
    </dgm:pt>
    <dgm:pt modelId="{1B460163-AEE4-4954-B6CD-7614256B3707}">
      <dgm:prSet phldrT="[Texto]" custT="1"/>
      <dgm:spPr/>
      <dgm:t>
        <a:bodyPr/>
        <a:lstStyle/>
        <a:p>
          <a:r>
            <a:rPr lang="es-MX" sz="2000" dirty="0"/>
            <a:t>Atrofias corticales asimétricas </a:t>
          </a:r>
        </a:p>
      </dgm:t>
    </dgm:pt>
    <dgm:pt modelId="{E199692C-7567-4CD0-8A66-F9B3BC1A7CD0}" type="parTrans" cxnId="{608989A6-386F-4E93-991C-C2845DD933DE}">
      <dgm:prSet/>
      <dgm:spPr/>
      <dgm:t>
        <a:bodyPr/>
        <a:lstStyle/>
        <a:p>
          <a:endParaRPr lang="es-MX"/>
        </a:p>
      </dgm:t>
    </dgm:pt>
    <dgm:pt modelId="{2DB4C18A-E8DB-4EE7-9179-B623D9895441}" type="sibTrans" cxnId="{608989A6-386F-4E93-991C-C2845DD933DE}">
      <dgm:prSet/>
      <dgm:spPr/>
      <dgm:t>
        <a:bodyPr/>
        <a:lstStyle/>
        <a:p>
          <a:endParaRPr lang="es-MX"/>
        </a:p>
      </dgm:t>
    </dgm:pt>
    <dgm:pt modelId="{389FBC20-B0A1-44F9-8CC7-2F71536E0760}" type="pres">
      <dgm:prSet presAssocID="{AD87ED42-21D7-4150-95E7-1D3E640709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35FD60C-F0C9-4C23-8E96-98F603A142F0}" type="pres">
      <dgm:prSet presAssocID="{30773808-A38A-4422-A247-2F90AAEDF67B}" presName="composite" presStyleCnt="0"/>
      <dgm:spPr/>
    </dgm:pt>
    <dgm:pt modelId="{4F1A9E05-63F7-40A3-858F-A74514BBD1DD}" type="pres">
      <dgm:prSet presAssocID="{30773808-A38A-4422-A247-2F90AAEDF67B}" presName="parTx" presStyleLbl="alignNode1" presStyleIdx="0" presStyleCnt="2" custScaleX="799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C59EF7-1883-4CD2-8DC5-3D92FC0EFE7E}" type="pres">
      <dgm:prSet presAssocID="{30773808-A38A-4422-A247-2F90AAEDF67B}" presName="desTx" presStyleLbl="alignAccFollowNode1" presStyleIdx="0" presStyleCnt="2" custScaleX="7942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B0ED881-18F7-44B1-816A-52D5FEBCF938}" type="pres">
      <dgm:prSet presAssocID="{FE961D96-3C2E-427E-A907-43117CEA1155}" presName="space" presStyleCnt="0"/>
      <dgm:spPr/>
    </dgm:pt>
    <dgm:pt modelId="{96A1EDFC-693B-442A-8B65-BEC5C6C5B8D0}" type="pres">
      <dgm:prSet presAssocID="{96650C65-3E59-4537-B3DF-3564802989FE}" presName="composite" presStyleCnt="0"/>
      <dgm:spPr/>
    </dgm:pt>
    <dgm:pt modelId="{944468A6-6515-45ED-9071-031146DA3D7D}" type="pres">
      <dgm:prSet presAssocID="{96650C65-3E59-4537-B3DF-3564802989F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4E75D6E-1BCF-4267-ADCF-BC665059F17D}" type="pres">
      <dgm:prSet presAssocID="{96650C65-3E59-4537-B3DF-3564802989FE}" presName="desTx" presStyleLbl="alignAccFollowNode1" presStyleIdx="1" presStyleCnt="2" custLinFactNeighborX="1621" custLinFactNeighborY="267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D1F33C4-2B45-4572-ADEE-0931FDB1D60D}" srcId="{96650C65-3E59-4537-B3DF-3564802989FE}" destId="{7777AE4E-1CA8-4110-BDD8-DFEFB53F6B25}" srcOrd="6" destOrd="0" parTransId="{61D67626-E4E7-4B1A-825B-C4A97780404E}" sibTransId="{2D50CB97-582B-41F4-8C01-D19CC94BAD8C}"/>
    <dgm:cxn modelId="{F0D5FD7B-6168-4EAA-B08C-0CC0AC25CA2E}" srcId="{96650C65-3E59-4537-B3DF-3564802989FE}" destId="{7A34C9F7-2BF7-4319-A2C6-DA22D292AD17}" srcOrd="8" destOrd="0" parTransId="{CB60902F-4D68-4921-AA60-1B820C573A08}" sibTransId="{F097497A-AED3-410B-A8B3-C81956880C62}"/>
    <dgm:cxn modelId="{23813041-8B67-43A5-BB88-4CA31D0E960D}" srcId="{96650C65-3E59-4537-B3DF-3564802989FE}" destId="{493A78DE-D85E-48A4-A18C-4BBB45D9FE13}" srcOrd="10" destOrd="0" parTransId="{5886C45F-F241-4D62-BE07-556DF0CB16C1}" sibTransId="{9ABF064F-2754-415A-87EA-6C61F5A5B66B}"/>
    <dgm:cxn modelId="{B46AB8DB-BCFE-4CDD-8754-A8E3969E4372}" srcId="{96650C65-3E59-4537-B3DF-3564802989FE}" destId="{7E6F6C2B-CC58-4E66-948E-FBC4450F670F}" srcOrd="12" destOrd="0" parTransId="{D339EFEE-818B-45BA-B0E0-06812DB2908A}" sibTransId="{A9A17362-48B1-4B68-B864-CC195DD310C9}"/>
    <dgm:cxn modelId="{040C1A27-A557-4CBF-B1B5-22218A8BDF9C}" type="presOf" srcId="{5FE7735F-E466-49FD-9431-DD617D095882}" destId="{1DC59EF7-1883-4CD2-8DC5-3D92FC0EFE7E}" srcOrd="0" destOrd="1" presId="urn:microsoft.com/office/officeart/2005/8/layout/hList1"/>
    <dgm:cxn modelId="{4693A4EF-A234-431D-A0CF-435A229573E8}" srcId="{96650C65-3E59-4537-B3DF-3564802989FE}" destId="{01504A63-4377-4237-A462-92B8469CAF69}" srcOrd="3" destOrd="0" parTransId="{E6EA04F6-CE85-40AF-9894-CED6BBA70A21}" sibTransId="{40F53EF7-53B0-43F9-B7C7-5ADD59087290}"/>
    <dgm:cxn modelId="{704E102B-EBE8-4FC3-B350-058A6D9A1EA9}" type="presOf" srcId="{7A34C9F7-2BF7-4319-A2C6-DA22D292AD17}" destId="{74E75D6E-1BCF-4267-ADCF-BC665059F17D}" srcOrd="0" destOrd="8" presId="urn:microsoft.com/office/officeart/2005/8/layout/hList1"/>
    <dgm:cxn modelId="{FAD659D2-CE37-48D5-BCEF-B40CC9E76BC7}" type="presOf" srcId="{BE336CDB-3F7A-4BB9-B804-76807ABC6730}" destId="{74E75D6E-1BCF-4267-ADCF-BC665059F17D}" srcOrd="0" destOrd="0" presId="urn:microsoft.com/office/officeart/2005/8/layout/hList1"/>
    <dgm:cxn modelId="{94623B61-7387-4FA5-91A0-3E8417F7832A}" srcId="{96650C65-3E59-4537-B3DF-3564802989FE}" destId="{274F6811-E19C-4D4B-B638-7A914EB50B08}" srcOrd="1" destOrd="0" parTransId="{0A73E752-A219-48C5-AC15-A5E1AB6A842A}" sibTransId="{97062AE3-0F12-4F55-B4B9-F785172AC327}"/>
    <dgm:cxn modelId="{6FED648A-BB27-4726-96B9-C2D2F06509B9}" srcId="{30773808-A38A-4422-A247-2F90AAEDF67B}" destId="{808BD725-CBDB-4889-B114-1498955C80F0}" srcOrd="0" destOrd="0" parTransId="{E36C9DDE-F1CA-4BFA-89BA-BBF5B467AD52}" sibTransId="{481374A3-34F6-4FCD-AA40-CE5676260C25}"/>
    <dgm:cxn modelId="{EF9974E7-F6E0-4F60-8F33-A2B59A3A1E4F}" type="presOf" srcId="{377687B7-797B-4A67-A925-85A28D85B6D6}" destId="{74E75D6E-1BCF-4267-ADCF-BC665059F17D}" srcOrd="0" destOrd="7" presId="urn:microsoft.com/office/officeart/2005/8/layout/hList1"/>
    <dgm:cxn modelId="{7F13D64B-2F05-40E8-BA5C-BDD3E9B5609E}" type="presOf" srcId="{01504A63-4377-4237-A462-92B8469CAF69}" destId="{74E75D6E-1BCF-4267-ADCF-BC665059F17D}" srcOrd="0" destOrd="3" presId="urn:microsoft.com/office/officeart/2005/8/layout/hList1"/>
    <dgm:cxn modelId="{8919121D-A147-4C26-A5E0-9D3D449EFF64}" type="presOf" srcId="{493A78DE-D85E-48A4-A18C-4BBB45D9FE13}" destId="{74E75D6E-1BCF-4267-ADCF-BC665059F17D}" srcOrd="0" destOrd="10" presId="urn:microsoft.com/office/officeart/2005/8/layout/hList1"/>
    <dgm:cxn modelId="{479B2796-9181-4B1D-BA2C-03BFBC140D4E}" srcId="{AD87ED42-21D7-4150-95E7-1D3E6407090C}" destId="{30773808-A38A-4422-A247-2F90AAEDF67B}" srcOrd="0" destOrd="0" parTransId="{2F612879-BE13-4D6A-B0CE-E5712AAAEA1A}" sibTransId="{FE961D96-3C2E-427E-A907-43117CEA1155}"/>
    <dgm:cxn modelId="{656CFB0F-9AE7-46BB-82E4-15126588F30A}" srcId="{96650C65-3E59-4537-B3DF-3564802989FE}" destId="{D465B2BD-C4A4-425C-8C4B-A12E5C0886B6}" srcOrd="5" destOrd="0" parTransId="{B38C96EE-7ED0-4504-80C8-E91AD3EA2204}" sibTransId="{5FCA0683-EF79-4434-B844-56F9131CC4B0}"/>
    <dgm:cxn modelId="{17A9B7B5-65DE-40F8-9887-9D8049A97355}" type="presOf" srcId="{7777AE4E-1CA8-4110-BDD8-DFEFB53F6B25}" destId="{74E75D6E-1BCF-4267-ADCF-BC665059F17D}" srcOrd="0" destOrd="6" presId="urn:microsoft.com/office/officeart/2005/8/layout/hList1"/>
    <dgm:cxn modelId="{393D94B6-0967-43E6-B843-89FF3EEACC3D}" type="presOf" srcId="{AD87ED42-21D7-4150-95E7-1D3E6407090C}" destId="{389FBC20-B0A1-44F9-8CC7-2F71536E0760}" srcOrd="0" destOrd="0" presId="urn:microsoft.com/office/officeart/2005/8/layout/hList1"/>
    <dgm:cxn modelId="{8B7098D5-B912-4776-A6D0-9C0B5D2816BF}" type="presOf" srcId="{669D3188-A917-44E9-B306-A95B8F6F6EDF}" destId="{74E75D6E-1BCF-4267-ADCF-BC665059F17D}" srcOrd="0" destOrd="11" presId="urn:microsoft.com/office/officeart/2005/8/layout/hList1"/>
    <dgm:cxn modelId="{4041456D-13CF-47CA-BF88-C6E348669383}" srcId="{96650C65-3E59-4537-B3DF-3564802989FE}" destId="{669D3188-A917-44E9-B306-A95B8F6F6EDF}" srcOrd="11" destOrd="0" parTransId="{2266B0A7-7D91-4962-B883-0FFC321D6C91}" sibTransId="{BB7F4B88-259D-4447-B9A6-F8C9ADCC348D}"/>
    <dgm:cxn modelId="{1E13DD56-FB38-4FE1-A920-0AB9A007819A}" type="presOf" srcId="{7E6F6C2B-CC58-4E66-948E-FBC4450F670F}" destId="{74E75D6E-1BCF-4267-ADCF-BC665059F17D}" srcOrd="0" destOrd="12" presId="urn:microsoft.com/office/officeart/2005/8/layout/hList1"/>
    <dgm:cxn modelId="{8EC138A4-DD6D-464B-81E8-6CCEC6796416}" srcId="{96650C65-3E59-4537-B3DF-3564802989FE}" destId="{85E89B5B-1CF8-4158-B19A-3C3214674385}" srcOrd="4" destOrd="0" parTransId="{3ABAFDFF-0614-4E23-B8FF-D77B7CCE0255}" sibTransId="{57A11485-41AF-4699-A8EC-18DAFB1EF1A5}"/>
    <dgm:cxn modelId="{608989A6-386F-4E93-991C-C2845DD933DE}" srcId="{30773808-A38A-4422-A247-2F90AAEDF67B}" destId="{1B460163-AEE4-4954-B6CD-7614256B3707}" srcOrd="2" destOrd="0" parTransId="{E199692C-7567-4CD0-8A66-F9B3BC1A7CD0}" sibTransId="{2DB4C18A-E8DB-4EE7-9179-B623D9895441}"/>
    <dgm:cxn modelId="{68AEE7EC-CE5B-4EC6-8B01-B45ECC46980E}" srcId="{96650C65-3E59-4537-B3DF-3564802989FE}" destId="{377687B7-797B-4A67-A925-85A28D85B6D6}" srcOrd="7" destOrd="0" parTransId="{CEA61479-EAE4-4C0E-9A36-CACD1FC6BA03}" sibTransId="{E828910B-DD89-4F3D-A59D-8D11CCF520A7}"/>
    <dgm:cxn modelId="{5C0174DB-5AB4-488D-8755-0B2231FAB2C1}" srcId="{AD87ED42-21D7-4150-95E7-1D3E6407090C}" destId="{96650C65-3E59-4537-B3DF-3564802989FE}" srcOrd="1" destOrd="0" parTransId="{91B07CEA-F353-428E-B204-1EDF8D8664F3}" sibTransId="{F2CED9FA-E51E-4E75-AE81-3BE7E54F9192}"/>
    <dgm:cxn modelId="{E8051097-A84A-438F-A2F8-A55D08551788}" srcId="{96650C65-3E59-4537-B3DF-3564802989FE}" destId="{80795A2A-69DB-4D0B-86F2-EA1E5D35D3F8}" srcOrd="9" destOrd="0" parTransId="{1A269841-1067-4AF0-813F-386241BFF456}" sibTransId="{239AD9A4-45FA-4938-B259-DDC7B20E1E24}"/>
    <dgm:cxn modelId="{DF4E9EF4-423C-44F7-B8D6-CE872FF9D1DC}" srcId="{96650C65-3E59-4537-B3DF-3564802989FE}" destId="{BE336CDB-3F7A-4BB9-B804-76807ABC6730}" srcOrd="0" destOrd="0" parTransId="{5A26B420-9096-49B1-B22F-A3BB4CD42323}" sibTransId="{09910692-395A-41F9-8438-0B32F2CCB1E3}"/>
    <dgm:cxn modelId="{8F9219FC-A3F6-49D6-8847-9383B4A66575}" srcId="{30773808-A38A-4422-A247-2F90AAEDF67B}" destId="{5FE7735F-E466-49FD-9431-DD617D095882}" srcOrd="1" destOrd="0" parTransId="{DD4824AE-D0B4-4F23-93A6-72A0E448D719}" sibTransId="{BF39FCC0-9F55-4270-A7EB-B578BA1C09A2}"/>
    <dgm:cxn modelId="{217C4B05-F443-41F9-AD7B-B97713049131}" type="presOf" srcId="{274F6811-E19C-4D4B-B638-7A914EB50B08}" destId="{74E75D6E-1BCF-4267-ADCF-BC665059F17D}" srcOrd="0" destOrd="1" presId="urn:microsoft.com/office/officeart/2005/8/layout/hList1"/>
    <dgm:cxn modelId="{663CE128-CC7A-4148-A113-05D49F946613}" type="presOf" srcId="{D465B2BD-C4A4-425C-8C4B-A12E5C0886B6}" destId="{74E75D6E-1BCF-4267-ADCF-BC665059F17D}" srcOrd="0" destOrd="5" presId="urn:microsoft.com/office/officeart/2005/8/layout/hList1"/>
    <dgm:cxn modelId="{F6D8EB16-E5D4-4592-8F90-56035132C916}" type="presOf" srcId="{96650C65-3E59-4537-B3DF-3564802989FE}" destId="{944468A6-6515-45ED-9071-031146DA3D7D}" srcOrd="0" destOrd="0" presId="urn:microsoft.com/office/officeart/2005/8/layout/hList1"/>
    <dgm:cxn modelId="{B5A95C49-6750-4EF1-8BCE-5EB55DE333F0}" type="presOf" srcId="{30773808-A38A-4422-A247-2F90AAEDF67B}" destId="{4F1A9E05-63F7-40A3-858F-A74514BBD1DD}" srcOrd="0" destOrd="0" presId="urn:microsoft.com/office/officeart/2005/8/layout/hList1"/>
    <dgm:cxn modelId="{81D5AE8E-73BB-4D3F-8F08-FB855C4CA8B7}" type="presOf" srcId="{85E89B5B-1CF8-4158-B19A-3C3214674385}" destId="{74E75D6E-1BCF-4267-ADCF-BC665059F17D}" srcOrd="0" destOrd="4" presId="urn:microsoft.com/office/officeart/2005/8/layout/hList1"/>
    <dgm:cxn modelId="{013A5093-4B93-4C93-A7F2-70027315454F}" type="presOf" srcId="{1B460163-AEE4-4954-B6CD-7614256B3707}" destId="{1DC59EF7-1883-4CD2-8DC5-3D92FC0EFE7E}" srcOrd="0" destOrd="2" presId="urn:microsoft.com/office/officeart/2005/8/layout/hList1"/>
    <dgm:cxn modelId="{DC256D6B-4F33-48B6-BDEC-4F218D16E390}" type="presOf" srcId="{80795A2A-69DB-4D0B-86F2-EA1E5D35D3F8}" destId="{74E75D6E-1BCF-4267-ADCF-BC665059F17D}" srcOrd="0" destOrd="9" presId="urn:microsoft.com/office/officeart/2005/8/layout/hList1"/>
    <dgm:cxn modelId="{49125120-4C5E-4E78-8FBB-A55EFA1BD198}" type="presOf" srcId="{99D39B63-6BA0-4752-90F6-897D0F7FD8A8}" destId="{74E75D6E-1BCF-4267-ADCF-BC665059F17D}" srcOrd="0" destOrd="2" presId="urn:microsoft.com/office/officeart/2005/8/layout/hList1"/>
    <dgm:cxn modelId="{1AC79BF3-28DF-4822-BC1F-5D74C43ED669}" type="presOf" srcId="{808BD725-CBDB-4889-B114-1498955C80F0}" destId="{1DC59EF7-1883-4CD2-8DC5-3D92FC0EFE7E}" srcOrd="0" destOrd="0" presId="urn:microsoft.com/office/officeart/2005/8/layout/hList1"/>
    <dgm:cxn modelId="{62439EEF-105F-4BD1-A887-024D41452D3B}" srcId="{96650C65-3E59-4537-B3DF-3564802989FE}" destId="{99D39B63-6BA0-4752-90F6-897D0F7FD8A8}" srcOrd="2" destOrd="0" parTransId="{EDE5D042-5F49-4AD3-9DDD-900AE950221B}" sibTransId="{B207CB8F-F2AB-49FC-8BDA-BF9763A24BD7}"/>
    <dgm:cxn modelId="{DCBBF668-3F89-4EB0-95B2-A76A8153989E}" type="presParOf" srcId="{389FBC20-B0A1-44F9-8CC7-2F71536E0760}" destId="{435FD60C-F0C9-4C23-8E96-98F603A142F0}" srcOrd="0" destOrd="0" presId="urn:microsoft.com/office/officeart/2005/8/layout/hList1"/>
    <dgm:cxn modelId="{6AD37B15-9F68-446C-B988-75DC53E00FC2}" type="presParOf" srcId="{435FD60C-F0C9-4C23-8E96-98F603A142F0}" destId="{4F1A9E05-63F7-40A3-858F-A74514BBD1DD}" srcOrd="0" destOrd="0" presId="urn:microsoft.com/office/officeart/2005/8/layout/hList1"/>
    <dgm:cxn modelId="{419AD7E2-E453-4F7F-B67E-EB71465EE1F7}" type="presParOf" srcId="{435FD60C-F0C9-4C23-8E96-98F603A142F0}" destId="{1DC59EF7-1883-4CD2-8DC5-3D92FC0EFE7E}" srcOrd="1" destOrd="0" presId="urn:microsoft.com/office/officeart/2005/8/layout/hList1"/>
    <dgm:cxn modelId="{BE67D7B3-2C9C-4AE6-B16C-90B416030385}" type="presParOf" srcId="{389FBC20-B0A1-44F9-8CC7-2F71536E0760}" destId="{DB0ED881-18F7-44B1-816A-52D5FEBCF938}" srcOrd="1" destOrd="0" presId="urn:microsoft.com/office/officeart/2005/8/layout/hList1"/>
    <dgm:cxn modelId="{BB76AB71-D843-4F76-8DE0-F1C9464FEC77}" type="presParOf" srcId="{389FBC20-B0A1-44F9-8CC7-2F71536E0760}" destId="{96A1EDFC-693B-442A-8B65-BEC5C6C5B8D0}" srcOrd="2" destOrd="0" presId="urn:microsoft.com/office/officeart/2005/8/layout/hList1"/>
    <dgm:cxn modelId="{1960D6D2-7363-4251-9E08-86947AEC7735}" type="presParOf" srcId="{96A1EDFC-693B-442A-8B65-BEC5C6C5B8D0}" destId="{944468A6-6515-45ED-9071-031146DA3D7D}" srcOrd="0" destOrd="0" presId="urn:microsoft.com/office/officeart/2005/8/layout/hList1"/>
    <dgm:cxn modelId="{3B910A2C-69A6-4409-BB45-89626AC7BCC2}" type="presParOf" srcId="{96A1EDFC-693B-442A-8B65-BEC5C6C5B8D0}" destId="{74E75D6E-1BCF-4267-ADCF-BC665059F17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FAF94E-3F95-4A01-8E6B-60D396271BEA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1F819B8-B69C-4DC0-A38C-10E2989A1A76}">
      <dgm:prSet phldrT="[Texto]"/>
      <dgm:spPr/>
      <dgm:t>
        <a:bodyPr/>
        <a:lstStyle/>
        <a:p>
          <a:r>
            <a:rPr lang="es-MX" dirty="0"/>
            <a:t>Demencia Primaria</a:t>
          </a:r>
        </a:p>
      </dgm:t>
    </dgm:pt>
    <dgm:pt modelId="{41C3157B-254C-4BE1-A58A-286FC192B5A0}" type="parTrans" cxnId="{E0D32F90-AC12-4008-B499-2FCA22D991E4}">
      <dgm:prSet/>
      <dgm:spPr/>
      <dgm:t>
        <a:bodyPr/>
        <a:lstStyle/>
        <a:p>
          <a:endParaRPr lang="es-MX"/>
        </a:p>
      </dgm:t>
    </dgm:pt>
    <dgm:pt modelId="{0848F12C-2D78-44A3-82CD-922301C04EF0}" type="sibTrans" cxnId="{E0D32F90-AC12-4008-B499-2FCA22D991E4}">
      <dgm:prSet/>
      <dgm:spPr/>
      <dgm:t>
        <a:bodyPr/>
        <a:lstStyle/>
        <a:p>
          <a:endParaRPr lang="es-MX"/>
        </a:p>
      </dgm:t>
    </dgm:pt>
    <dgm:pt modelId="{4C8E185C-06D2-4194-87F0-14AFD1BA1575}">
      <dgm:prSet phldrT="[Texto]"/>
      <dgm:spPr/>
      <dgm:t>
        <a:bodyPr/>
        <a:lstStyle/>
        <a:p>
          <a:r>
            <a:rPr lang="es-MX" dirty="0"/>
            <a:t>La demencia es</a:t>
          </a:r>
        </a:p>
      </dgm:t>
    </dgm:pt>
    <dgm:pt modelId="{F278CFF1-D394-4742-8CBC-065DED6858D7}" type="parTrans" cxnId="{553ED068-B231-471D-B364-9392E41E9716}">
      <dgm:prSet/>
      <dgm:spPr/>
      <dgm:t>
        <a:bodyPr/>
        <a:lstStyle/>
        <a:p>
          <a:endParaRPr lang="es-MX"/>
        </a:p>
      </dgm:t>
    </dgm:pt>
    <dgm:pt modelId="{05938B86-471A-48F7-96FB-A05CE4B1511F}" type="sibTrans" cxnId="{553ED068-B231-471D-B364-9392E41E9716}">
      <dgm:prSet/>
      <dgm:spPr/>
      <dgm:t>
        <a:bodyPr/>
        <a:lstStyle/>
        <a:p>
          <a:endParaRPr lang="es-MX"/>
        </a:p>
      </dgm:t>
    </dgm:pt>
    <dgm:pt modelId="{F6A851BB-9DCE-4977-9878-41699AC67F19}">
      <dgm:prSet phldrT="[Texto]"/>
      <dgm:spPr/>
      <dgm:t>
        <a:bodyPr/>
        <a:lstStyle/>
        <a:p>
          <a:r>
            <a:rPr lang="es-MX" dirty="0"/>
            <a:t>Manifestación principal</a:t>
          </a:r>
        </a:p>
      </dgm:t>
    </dgm:pt>
    <dgm:pt modelId="{B7D0A22F-EACA-4990-B2ED-5CB40705B467}" type="parTrans" cxnId="{08A8922C-4075-4B44-ACA7-8B90B95DB74D}">
      <dgm:prSet/>
      <dgm:spPr/>
      <dgm:t>
        <a:bodyPr/>
        <a:lstStyle/>
        <a:p>
          <a:endParaRPr lang="es-MX"/>
        </a:p>
      </dgm:t>
    </dgm:pt>
    <dgm:pt modelId="{1654473D-C4F8-4203-89E2-F8E0CBB4C9F2}" type="sibTrans" cxnId="{08A8922C-4075-4B44-ACA7-8B90B95DB74D}">
      <dgm:prSet/>
      <dgm:spPr/>
      <dgm:t>
        <a:bodyPr/>
        <a:lstStyle/>
        <a:p>
          <a:endParaRPr lang="es-MX"/>
        </a:p>
      </dgm:t>
    </dgm:pt>
    <dgm:pt modelId="{934F91BA-DC3E-4448-9EAF-6183336630BF}">
      <dgm:prSet phldrT="[Texto]"/>
      <dgm:spPr/>
      <dgm:t>
        <a:bodyPr/>
        <a:lstStyle/>
        <a:p>
          <a:r>
            <a:rPr lang="es-MX" dirty="0"/>
            <a:t>Las lesiones son</a:t>
          </a:r>
        </a:p>
      </dgm:t>
    </dgm:pt>
    <dgm:pt modelId="{4DC86B56-1E43-41FB-A1ED-B6783B0B24FD}" type="parTrans" cxnId="{4B59997F-A53B-4618-8565-CA3E330AF658}">
      <dgm:prSet/>
      <dgm:spPr/>
      <dgm:t>
        <a:bodyPr/>
        <a:lstStyle/>
        <a:p>
          <a:endParaRPr lang="es-MX"/>
        </a:p>
      </dgm:t>
    </dgm:pt>
    <dgm:pt modelId="{D6BD7444-C190-405D-BA3F-BBC826A4F20F}" type="sibTrans" cxnId="{4B59997F-A53B-4618-8565-CA3E330AF658}">
      <dgm:prSet/>
      <dgm:spPr/>
      <dgm:t>
        <a:bodyPr/>
        <a:lstStyle/>
        <a:p>
          <a:endParaRPr lang="es-MX"/>
        </a:p>
      </dgm:t>
    </dgm:pt>
    <dgm:pt modelId="{C7B97833-53C6-49EC-86ED-125D823E927B}">
      <dgm:prSet phldrT="[Texto]"/>
      <dgm:spPr/>
      <dgm:t>
        <a:bodyPr/>
        <a:lstStyle/>
        <a:p>
          <a:r>
            <a:rPr lang="es-MX" dirty="0"/>
            <a:t>Forma parte del cuadro clínico</a:t>
          </a:r>
        </a:p>
      </dgm:t>
    </dgm:pt>
    <dgm:pt modelId="{65054D31-AC2A-4E31-8F65-B71DAAFF6C98}" type="parTrans" cxnId="{DB676E06-DC6A-4367-BDCE-8DC8398B3EF4}">
      <dgm:prSet/>
      <dgm:spPr/>
      <dgm:t>
        <a:bodyPr/>
        <a:lstStyle/>
        <a:p>
          <a:endParaRPr lang="es-MX"/>
        </a:p>
      </dgm:t>
    </dgm:pt>
    <dgm:pt modelId="{333653F3-078F-458B-ACC0-87A71097D3D3}" type="sibTrans" cxnId="{DB676E06-DC6A-4367-BDCE-8DC8398B3EF4}">
      <dgm:prSet/>
      <dgm:spPr/>
      <dgm:t>
        <a:bodyPr/>
        <a:lstStyle/>
        <a:p>
          <a:endParaRPr lang="es-MX"/>
        </a:p>
      </dgm:t>
    </dgm:pt>
    <dgm:pt modelId="{F362A385-7E06-450D-AF91-61486184A467}">
      <dgm:prSet phldrT="[Texto]"/>
      <dgm:spPr/>
      <dgm:t>
        <a:bodyPr/>
        <a:lstStyle/>
        <a:p>
          <a:r>
            <a:rPr lang="es-MX" dirty="0"/>
            <a:t>Corticales</a:t>
          </a:r>
        </a:p>
      </dgm:t>
    </dgm:pt>
    <dgm:pt modelId="{C1C2A36D-768F-48E4-BB71-AFBEBEDA84E8}" type="parTrans" cxnId="{BE4BF6ED-C7A8-4A14-A499-039DA997E688}">
      <dgm:prSet/>
      <dgm:spPr/>
      <dgm:t>
        <a:bodyPr/>
        <a:lstStyle/>
        <a:p>
          <a:endParaRPr lang="es-MX"/>
        </a:p>
      </dgm:t>
    </dgm:pt>
    <dgm:pt modelId="{0F9CA84C-7E67-45C1-8890-130D16A2E4A8}" type="sibTrans" cxnId="{BE4BF6ED-C7A8-4A14-A499-039DA997E688}">
      <dgm:prSet/>
      <dgm:spPr/>
      <dgm:t>
        <a:bodyPr/>
        <a:lstStyle/>
        <a:p>
          <a:endParaRPr lang="es-MX"/>
        </a:p>
      </dgm:t>
    </dgm:pt>
    <dgm:pt modelId="{A932CCF1-F036-4760-95FD-9E4B98F995A0}">
      <dgm:prSet phldrT="[Texto]"/>
      <dgm:spPr/>
      <dgm:t>
        <a:bodyPr/>
        <a:lstStyle/>
        <a:p>
          <a:r>
            <a:rPr lang="es-MX" dirty="0"/>
            <a:t>Subcorticales</a:t>
          </a:r>
        </a:p>
      </dgm:t>
    </dgm:pt>
    <dgm:pt modelId="{31E6A7F4-4B8C-49FC-873A-5E7A10F196FB}" type="parTrans" cxnId="{629EE615-5BC2-4A1E-AE72-A4EC1D4FAF09}">
      <dgm:prSet/>
      <dgm:spPr/>
      <dgm:t>
        <a:bodyPr/>
        <a:lstStyle/>
        <a:p>
          <a:endParaRPr lang="es-MX"/>
        </a:p>
      </dgm:t>
    </dgm:pt>
    <dgm:pt modelId="{DBAD3BE8-F077-45FF-9E0B-90E576763AE9}" type="sibTrans" cxnId="{629EE615-5BC2-4A1E-AE72-A4EC1D4FAF09}">
      <dgm:prSet/>
      <dgm:spPr/>
      <dgm:t>
        <a:bodyPr/>
        <a:lstStyle/>
        <a:p>
          <a:endParaRPr lang="es-MX"/>
        </a:p>
      </dgm:t>
    </dgm:pt>
    <dgm:pt modelId="{F1DFC8BF-D646-4E56-B7EF-1E8E3E2F51F4}" type="pres">
      <dgm:prSet presAssocID="{0AFAF94E-3F95-4A01-8E6B-60D396271B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464A348D-FAA0-4B94-8B26-50537B05D843}" type="pres">
      <dgm:prSet presAssocID="{51F819B8-B69C-4DC0-A38C-10E2989A1A76}" presName="hierRoot1" presStyleCnt="0">
        <dgm:presLayoutVars>
          <dgm:hierBranch val="init"/>
        </dgm:presLayoutVars>
      </dgm:prSet>
      <dgm:spPr/>
    </dgm:pt>
    <dgm:pt modelId="{3A7B4A09-9426-47A9-AD38-16A90FE5E745}" type="pres">
      <dgm:prSet presAssocID="{51F819B8-B69C-4DC0-A38C-10E2989A1A76}" presName="rootComposite1" presStyleCnt="0"/>
      <dgm:spPr/>
    </dgm:pt>
    <dgm:pt modelId="{32F56CAC-4BFF-4A24-B567-51022058F1C6}" type="pres">
      <dgm:prSet presAssocID="{51F819B8-B69C-4DC0-A38C-10E2989A1A7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C7352A5-E842-4D5D-936A-723BD0020FF3}" type="pres">
      <dgm:prSet presAssocID="{51F819B8-B69C-4DC0-A38C-10E2989A1A76}" presName="rootConnector1" presStyleLbl="node1" presStyleIdx="0" presStyleCnt="0"/>
      <dgm:spPr/>
      <dgm:t>
        <a:bodyPr/>
        <a:lstStyle/>
        <a:p>
          <a:endParaRPr lang="es-MX"/>
        </a:p>
      </dgm:t>
    </dgm:pt>
    <dgm:pt modelId="{9DF769EA-4104-447C-8B9A-47E19C561172}" type="pres">
      <dgm:prSet presAssocID="{51F819B8-B69C-4DC0-A38C-10E2989A1A76}" presName="hierChild2" presStyleCnt="0"/>
      <dgm:spPr/>
    </dgm:pt>
    <dgm:pt modelId="{ED72D484-EAAD-405F-9475-032434756869}" type="pres">
      <dgm:prSet presAssocID="{F278CFF1-D394-4742-8CBC-065DED6858D7}" presName="Name64" presStyleLbl="parChTrans1D2" presStyleIdx="0" presStyleCnt="2"/>
      <dgm:spPr/>
      <dgm:t>
        <a:bodyPr/>
        <a:lstStyle/>
        <a:p>
          <a:endParaRPr lang="es-MX"/>
        </a:p>
      </dgm:t>
    </dgm:pt>
    <dgm:pt modelId="{C8910D94-8B06-4773-A22A-39E4B022297C}" type="pres">
      <dgm:prSet presAssocID="{4C8E185C-06D2-4194-87F0-14AFD1BA1575}" presName="hierRoot2" presStyleCnt="0">
        <dgm:presLayoutVars>
          <dgm:hierBranch val="init"/>
        </dgm:presLayoutVars>
      </dgm:prSet>
      <dgm:spPr/>
    </dgm:pt>
    <dgm:pt modelId="{434F2566-6F33-42C7-92D2-76180F0AC88C}" type="pres">
      <dgm:prSet presAssocID="{4C8E185C-06D2-4194-87F0-14AFD1BA1575}" presName="rootComposite" presStyleCnt="0"/>
      <dgm:spPr/>
    </dgm:pt>
    <dgm:pt modelId="{3E0B8356-729A-4614-BF5C-78A8DDA9C6A2}" type="pres">
      <dgm:prSet presAssocID="{4C8E185C-06D2-4194-87F0-14AFD1BA157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78DF8B8-B801-480E-9B08-471AAE877FBE}" type="pres">
      <dgm:prSet presAssocID="{4C8E185C-06D2-4194-87F0-14AFD1BA1575}" presName="rootConnector" presStyleLbl="node2" presStyleIdx="0" presStyleCnt="2"/>
      <dgm:spPr/>
      <dgm:t>
        <a:bodyPr/>
        <a:lstStyle/>
        <a:p>
          <a:endParaRPr lang="es-MX"/>
        </a:p>
      </dgm:t>
    </dgm:pt>
    <dgm:pt modelId="{53CF3782-9707-417F-9967-2000651FDB0F}" type="pres">
      <dgm:prSet presAssocID="{4C8E185C-06D2-4194-87F0-14AFD1BA1575}" presName="hierChild4" presStyleCnt="0"/>
      <dgm:spPr/>
    </dgm:pt>
    <dgm:pt modelId="{A8282FD5-6726-4867-9E96-D5E9ACA8EC28}" type="pres">
      <dgm:prSet presAssocID="{B7D0A22F-EACA-4990-B2ED-5CB40705B467}" presName="Name64" presStyleLbl="parChTrans1D3" presStyleIdx="0" presStyleCnt="4"/>
      <dgm:spPr/>
      <dgm:t>
        <a:bodyPr/>
        <a:lstStyle/>
        <a:p>
          <a:endParaRPr lang="es-MX"/>
        </a:p>
      </dgm:t>
    </dgm:pt>
    <dgm:pt modelId="{ACB3B49A-2EC7-46DB-810B-FC6229143A8C}" type="pres">
      <dgm:prSet presAssocID="{F6A851BB-9DCE-4977-9878-41699AC67F19}" presName="hierRoot2" presStyleCnt="0">
        <dgm:presLayoutVars>
          <dgm:hierBranch val="init"/>
        </dgm:presLayoutVars>
      </dgm:prSet>
      <dgm:spPr/>
    </dgm:pt>
    <dgm:pt modelId="{E825E3A9-4A79-498A-97CE-F9DF0E35F8F6}" type="pres">
      <dgm:prSet presAssocID="{F6A851BB-9DCE-4977-9878-41699AC67F19}" presName="rootComposite" presStyleCnt="0"/>
      <dgm:spPr/>
    </dgm:pt>
    <dgm:pt modelId="{D1E8DA7D-E352-4D00-9505-BA075B6A3418}" type="pres">
      <dgm:prSet presAssocID="{F6A851BB-9DCE-4977-9878-41699AC67F19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B091A4F-57E5-4015-B261-F82AA4CEDDB9}" type="pres">
      <dgm:prSet presAssocID="{F6A851BB-9DCE-4977-9878-41699AC67F19}" presName="rootConnector" presStyleLbl="node3" presStyleIdx="0" presStyleCnt="4"/>
      <dgm:spPr/>
      <dgm:t>
        <a:bodyPr/>
        <a:lstStyle/>
        <a:p>
          <a:endParaRPr lang="es-MX"/>
        </a:p>
      </dgm:t>
    </dgm:pt>
    <dgm:pt modelId="{FC553ECA-7F5F-4EFD-87A1-6F1CF047711D}" type="pres">
      <dgm:prSet presAssocID="{F6A851BB-9DCE-4977-9878-41699AC67F19}" presName="hierChild4" presStyleCnt="0"/>
      <dgm:spPr/>
    </dgm:pt>
    <dgm:pt modelId="{FB1D2398-1B42-47E4-AF4B-E83A1988737F}" type="pres">
      <dgm:prSet presAssocID="{F6A851BB-9DCE-4977-9878-41699AC67F19}" presName="hierChild5" presStyleCnt="0"/>
      <dgm:spPr/>
    </dgm:pt>
    <dgm:pt modelId="{6A715744-8790-41CB-9357-B4CC4ED6A1C0}" type="pres">
      <dgm:prSet presAssocID="{65054D31-AC2A-4E31-8F65-B71DAAFF6C98}" presName="Name64" presStyleLbl="parChTrans1D3" presStyleIdx="1" presStyleCnt="4"/>
      <dgm:spPr/>
      <dgm:t>
        <a:bodyPr/>
        <a:lstStyle/>
        <a:p>
          <a:endParaRPr lang="es-MX"/>
        </a:p>
      </dgm:t>
    </dgm:pt>
    <dgm:pt modelId="{6C66ACF9-2F11-4534-A8A5-3CA8B87E4916}" type="pres">
      <dgm:prSet presAssocID="{C7B97833-53C6-49EC-86ED-125D823E927B}" presName="hierRoot2" presStyleCnt="0">
        <dgm:presLayoutVars>
          <dgm:hierBranch val="init"/>
        </dgm:presLayoutVars>
      </dgm:prSet>
      <dgm:spPr/>
    </dgm:pt>
    <dgm:pt modelId="{A6052678-3A6E-4976-A262-1B28B49B1F8B}" type="pres">
      <dgm:prSet presAssocID="{C7B97833-53C6-49EC-86ED-125D823E927B}" presName="rootComposite" presStyleCnt="0"/>
      <dgm:spPr/>
    </dgm:pt>
    <dgm:pt modelId="{21F1B60A-7DCA-4D7E-AEB4-74A802EDD0C5}" type="pres">
      <dgm:prSet presAssocID="{C7B97833-53C6-49EC-86ED-125D823E927B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9AD941E-2782-42FA-86E5-B5FB2010C5D6}" type="pres">
      <dgm:prSet presAssocID="{C7B97833-53C6-49EC-86ED-125D823E927B}" presName="rootConnector" presStyleLbl="node3" presStyleIdx="1" presStyleCnt="4"/>
      <dgm:spPr/>
      <dgm:t>
        <a:bodyPr/>
        <a:lstStyle/>
        <a:p>
          <a:endParaRPr lang="es-MX"/>
        </a:p>
      </dgm:t>
    </dgm:pt>
    <dgm:pt modelId="{AA6ABD7C-C705-403E-80E1-86F32FFF1C7F}" type="pres">
      <dgm:prSet presAssocID="{C7B97833-53C6-49EC-86ED-125D823E927B}" presName="hierChild4" presStyleCnt="0"/>
      <dgm:spPr/>
    </dgm:pt>
    <dgm:pt modelId="{C0F87A20-FAA3-4C08-9D50-D505F7F999F4}" type="pres">
      <dgm:prSet presAssocID="{C7B97833-53C6-49EC-86ED-125D823E927B}" presName="hierChild5" presStyleCnt="0"/>
      <dgm:spPr/>
    </dgm:pt>
    <dgm:pt modelId="{19078D6C-DB81-4B63-BDA7-9514C487148B}" type="pres">
      <dgm:prSet presAssocID="{4C8E185C-06D2-4194-87F0-14AFD1BA1575}" presName="hierChild5" presStyleCnt="0"/>
      <dgm:spPr/>
    </dgm:pt>
    <dgm:pt modelId="{D97A818B-A46F-433A-8202-2C749433BDCA}" type="pres">
      <dgm:prSet presAssocID="{4DC86B56-1E43-41FB-A1ED-B6783B0B24FD}" presName="Name64" presStyleLbl="parChTrans1D2" presStyleIdx="1" presStyleCnt="2"/>
      <dgm:spPr/>
      <dgm:t>
        <a:bodyPr/>
        <a:lstStyle/>
        <a:p>
          <a:endParaRPr lang="es-MX"/>
        </a:p>
      </dgm:t>
    </dgm:pt>
    <dgm:pt modelId="{EECCB3CA-6D59-48F9-A0F8-162052C19E4F}" type="pres">
      <dgm:prSet presAssocID="{934F91BA-DC3E-4448-9EAF-6183336630BF}" presName="hierRoot2" presStyleCnt="0">
        <dgm:presLayoutVars>
          <dgm:hierBranch val="init"/>
        </dgm:presLayoutVars>
      </dgm:prSet>
      <dgm:spPr/>
    </dgm:pt>
    <dgm:pt modelId="{C9008481-4DAB-40C0-95BE-4DCBCD69E0D5}" type="pres">
      <dgm:prSet presAssocID="{934F91BA-DC3E-4448-9EAF-6183336630BF}" presName="rootComposite" presStyleCnt="0"/>
      <dgm:spPr/>
    </dgm:pt>
    <dgm:pt modelId="{9CDC7B2C-82BB-44B5-8FD8-2991FC841B70}" type="pres">
      <dgm:prSet presAssocID="{934F91BA-DC3E-4448-9EAF-6183336630B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CD585B1-EC73-4223-B2A2-25F8FB0EF174}" type="pres">
      <dgm:prSet presAssocID="{934F91BA-DC3E-4448-9EAF-6183336630BF}" presName="rootConnector" presStyleLbl="node2" presStyleIdx="1" presStyleCnt="2"/>
      <dgm:spPr/>
      <dgm:t>
        <a:bodyPr/>
        <a:lstStyle/>
        <a:p>
          <a:endParaRPr lang="es-MX"/>
        </a:p>
      </dgm:t>
    </dgm:pt>
    <dgm:pt modelId="{138E9417-F5BB-4B03-B5D3-00C425C9AC74}" type="pres">
      <dgm:prSet presAssocID="{934F91BA-DC3E-4448-9EAF-6183336630BF}" presName="hierChild4" presStyleCnt="0"/>
      <dgm:spPr/>
    </dgm:pt>
    <dgm:pt modelId="{FD958723-B824-4D15-B34B-75CE2890AAC3}" type="pres">
      <dgm:prSet presAssocID="{C1C2A36D-768F-48E4-BB71-AFBEBEDA84E8}" presName="Name64" presStyleLbl="parChTrans1D3" presStyleIdx="2" presStyleCnt="4"/>
      <dgm:spPr/>
      <dgm:t>
        <a:bodyPr/>
        <a:lstStyle/>
        <a:p>
          <a:endParaRPr lang="es-MX"/>
        </a:p>
      </dgm:t>
    </dgm:pt>
    <dgm:pt modelId="{151B360E-4C12-4E54-BFA5-F7CD194C7EF7}" type="pres">
      <dgm:prSet presAssocID="{F362A385-7E06-450D-AF91-61486184A467}" presName="hierRoot2" presStyleCnt="0">
        <dgm:presLayoutVars>
          <dgm:hierBranch val="init"/>
        </dgm:presLayoutVars>
      </dgm:prSet>
      <dgm:spPr/>
    </dgm:pt>
    <dgm:pt modelId="{1BE85D93-0242-407D-AC77-D2C9AA658C60}" type="pres">
      <dgm:prSet presAssocID="{F362A385-7E06-450D-AF91-61486184A467}" presName="rootComposite" presStyleCnt="0"/>
      <dgm:spPr/>
    </dgm:pt>
    <dgm:pt modelId="{CDDB906C-F8B1-4AA2-B3A2-22128F791F84}" type="pres">
      <dgm:prSet presAssocID="{F362A385-7E06-450D-AF91-61486184A467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2E7582B-C508-4C9B-875F-F2E5D3D0D2DF}" type="pres">
      <dgm:prSet presAssocID="{F362A385-7E06-450D-AF91-61486184A467}" presName="rootConnector" presStyleLbl="node3" presStyleIdx="2" presStyleCnt="4"/>
      <dgm:spPr/>
      <dgm:t>
        <a:bodyPr/>
        <a:lstStyle/>
        <a:p>
          <a:endParaRPr lang="es-MX"/>
        </a:p>
      </dgm:t>
    </dgm:pt>
    <dgm:pt modelId="{58C3A0B9-0C6D-40AD-B1B1-2AB4457B5FDC}" type="pres">
      <dgm:prSet presAssocID="{F362A385-7E06-450D-AF91-61486184A467}" presName="hierChild4" presStyleCnt="0"/>
      <dgm:spPr/>
    </dgm:pt>
    <dgm:pt modelId="{2736DEED-8532-42F5-BC25-6B95CC96791C}" type="pres">
      <dgm:prSet presAssocID="{F362A385-7E06-450D-AF91-61486184A467}" presName="hierChild5" presStyleCnt="0"/>
      <dgm:spPr/>
    </dgm:pt>
    <dgm:pt modelId="{99BFD469-0BE5-4D2F-B179-C16ACFD437A5}" type="pres">
      <dgm:prSet presAssocID="{31E6A7F4-4B8C-49FC-873A-5E7A10F196FB}" presName="Name64" presStyleLbl="parChTrans1D3" presStyleIdx="3" presStyleCnt="4"/>
      <dgm:spPr/>
      <dgm:t>
        <a:bodyPr/>
        <a:lstStyle/>
        <a:p>
          <a:endParaRPr lang="es-MX"/>
        </a:p>
      </dgm:t>
    </dgm:pt>
    <dgm:pt modelId="{8716AAE8-E465-4FFB-B65F-AAB63AFC324A}" type="pres">
      <dgm:prSet presAssocID="{A932CCF1-F036-4760-95FD-9E4B98F995A0}" presName="hierRoot2" presStyleCnt="0">
        <dgm:presLayoutVars>
          <dgm:hierBranch val="init"/>
        </dgm:presLayoutVars>
      </dgm:prSet>
      <dgm:spPr/>
    </dgm:pt>
    <dgm:pt modelId="{0109D807-11BE-44E6-B375-AE3EAA026675}" type="pres">
      <dgm:prSet presAssocID="{A932CCF1-F036-4760-95FD-9E4B98F995A0}" presName="rootComposite" presStyleCnt="0"/>
      <dgm:spPr/>
    </dgm:pt>
    <dgm:pt modelId="{FB0C94F9-FF11-4F37-9CCF-B29A4B5E5B8B}" type="pres">
      <dgm:prSet presAssocID="{A932CCF1-F036-4760-95FD-9E4B98F995A0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239C7F7-C12A-4EA6-8CCC-52A5D1FEA9B4}" type="pres">
      <dgm:prSet presAssocID="{A932CCF1-F036-4760-95FD-9E4B98F995A0}" presName="rootConnector" presStyleLbl="node3" presStyleIdx="3" presStyleCnt="4"/>
      <dgm:spPr/>
      <dgm:t>
        <a:bodyPr/>
        <a:lstStyle/>
        <a:p>
          <a:endParaRPr lang="es-MX"/>
        </a:p>
      </dgm:t>
    </dgm:pt>
    <dgm:pt modelId="{2BECC930-1383-449F-A798-1027187B18D8}" type="pres">
      <dgm:prSet presAssocID="{A932CCF1-F036-4760-95FD-9E4B98F995A0}" presName="hierChild4" presStyleCnt="0"/>
      <dgm:spPr/>
    </dgm:pt>
    <dgm:pt modelId="{6FF10EC6-165C-4BB5-9C2D-53B8C7232F17}" type="pres">
      <dgm:prSet presAssocID="{A932CCF1-F036-4760-95FD-9E4B98F995A0}" presName="hierChild5" presStyleCnt="0"/>
      <dgm:spPr/>
    </dgm:pt>
    <dgm:pt modelId="{B7222828-6874-48CB-A193-EF31EB869B20}" type="pres">
      <dgm:prSet presAssocID="{934F91BA-DC3E-4448-9EAF-6183336630BF}" presName="hierChild5" presStyleCnt="0"/>
      <dgm:spPr/>
    </dgm:pt>
    <dgm:pt modelId="{C4409FAB-69F6-48C9-BE49-091202E92D97}" type="pres">
      <dgm:prSet presAssocID="{51F819B8-B69C-4DC0-A38C-10E2989A1A76}" presName="hierChild3" presStyleCnt="0"/>
      <dgm:spPr/>
    </dgm:pt>
  </dgm:ptLst>
  <dgm:cxnLst>
    <dgm:cxn modelId="{D9F840E4-EC02-4328-BF36-65E9979486B3}" type="presOf" srcId="{4C8E185C-06D2-4194-87F0-14AFD1BA1575}" destId="{878DF8B8-B801-480E-9B08-471AAE877FBE}" srcOrd="1" destOrd="0" presId="urn:microsoft.com/office/officeart/2009/3/layout/HorizontalOrganizationChart"/>
    <dgm:cxn modelId="{E5FC1374-0449-4A78-BDFE-196356F2DC67}" type="presOf" srcId="{51F819B8-B69C-4DC0-A38C-10E2989A1A76}" destId="{32F56CAC-4BFF-4A24-B567-51022058F1C6}" srcOrd="0" destOrd="0" presId="urn:microsoft.com/office/officeart/2009/3/layout/HorizontalOrganizationChart"/>
    <dgm:cxn modelId="{E9E512DA-4DA8-4E74-84A1-EDBAE5FD53E6}" type="presOf" srcId="{F6A851BB-9DCE-4977-9878-41699AC67F19}" destId="{D1E8DA7D-E352-4D00-9505-BA075B6A3418}" srcOrd="0" destOrd="0" presId="urn:microsoft.com/office/officeart/2009/3/layout/HorizontalOrganizationChart"/>
    <dgm:cxn modelId="{AF568BCE-EF12-4857-9BAB-61D2E9C606A4}" type="presOf" srcId="{C7B97833-53C6-49EC-86ED-125D823E927B}" destId="{99AD941E-2782-42FA-86E5-B5FB2010C5D6}" srcOrd="1" destOrd="0" presId="urn:microsoft.com/office/officeart/2009/3/layout/HorizontalOrganizationChart"/>
    <dgm:cxn modelId="{50A9EF96-91BE-4F29-A533-4CCCFE1B7804}" type="presOf" srcId="{51F819B8-B69C-4DC0-A38C-10E2989A1A76}" destId="{5C7352A5-E842-4D5D-936A-723BD0020FF3}" srcOrd="1" destOrd="0" presId="urn:microsoft.com/office/officeart/2009/3/layout/HorizontalOrganizationChart"/>
    <dgm:cxn modelId="{683600F2-E7B3-4ED6-9798-52726D79A7A5}" type="presOf" srcId="{A932CCF1-F036-4760-95FD-9E4B98F995A0}" destId="{FB0C94F9-FF11-4F37-9CCF-B29A4B5E5B8B}" srcOrd="0" destOrd="0" presId="urn:microsoft.com/office/officeart/2009/3/layout/HorizontalOrganizationChart"/>
    <dgm:cxn modelId="{4B59997F-A53B-4618-8565-CA3E330AF658}" srcId="{51F819B8-B69C-4DC0-A38C-10E2989A1A76}" destId="{934F91BA-DC3E-4448-9EAF-6183336630BF}" srcOrd="1" destOrd="0" parTransId="{4DC86B56-1E43-41FB-A1ED-B6783B0B24FD}" sibTransId="{D6BD7444-C190-405D-BA3F-BBC826A4F20F}"/>
    <dgm:cxn modelId="{DB676E06-DC6A-4367-BDCE-8DC8398B3EF4}" srcId="{4C8E185C-06D2-4194-87F0-14AFD1BA1575}" destId="{C7B97833-53C6-49EC-86ED-125D823E927B}" srcOrd="1" destOrd="0" parTransId="{65054D31-AC2A-4E31-8F65-B71DAAFF6C98}" sibTransId="{333653F3-078F-458B-ACC0-87A71097D3D3}"/>
    <dgm:cxn modelId="{BE4BF6ED-C7A8-4A14-A499-039DA997E688}" srcId="{934F91BA-DC3E-4448-9EAF-6183336630BF}" destId="{F362A385-7E06-450D-AF91-61486184A467}" srcOrd="0" destOrd="0" parTransId="{C1C2A36D-768F-48E4-BB71-AFBEBEDA84E8}" sibTransId="{0F9CA84C-7E67-45C1-8890-130D16A2E4A8}"/>
    <dgm:cxn modelId="{E6E6C2CC-86CF-448D-8D3A-D2913F1307B5}" type="presOf" srcId="{F278CFF1-D394-4742-8CBC-065DED6858D7}" destId="{ED72D484-EAAD-405F-9475-032434756869}" srcOrd="0" destOrd="0" presId="urn:microsoft.com/office/officeart/2009/3/layout/HorizontalOrganizationChart"/>
    <dgm:cxn modelId="{4E33887E-7586-4C94-BD10-AF6A989D2D9C}" type="presOf" srcId="{934F91BA-DC3E-4448-9EAF-6183336630BF}" destId="{FCD585B1-EC73-4223-B2A2-25F8FB0EF174}" srcOrd="1" destOrd="0" presId="urn:microsoft.com/office/officeart/2009/3/layout/HorizontalOrganizationChart"/>
    <dgm:cxn modelId="{E0D32F90-AC12-4008-B499-2FCA22D991E4}" srcId="{0AFAF94E-3F95-4A01-8E6B-60D396271BEA}" destId="{51F819B8-B69C-4DC0-A38C-10E2989A1A76}" srcOrd="0" destOrd="0" parTransId="{41C3157B-254C-4BE1-A58A-286FC192B5A0}" sibTransId="{0848F12C-2D78-44A3-82CD-922301C04EF0}"/>
    <dgm:cxn modelId="{57E526A0-4273-46C7-ADB8-FC670C2DD3F2}" type="presOf" srcId="{934F91BA-DC3E-4448-9EAF-6183336630BF}" destId="{9CDC7B2C-82BB-44B5-8FD8-2991FC841B70}" srcOrd="0" destOrd="0" presId="urn:microsoft.com/office/officeart/2009/3/layout/HorizontalOrganizationChart"/>
    <dgm:cxn modelId="{DD789631-5F46-41B2-BD36-BD888FA1F899}" type="presOf" srcId="{F362A385-7E06-450D-AF91-61486184A467}" destId="{CDDB906C-F8B1-4AA2-B3A2-22128F791F84}" srcOrd="0" destOrd="0" presId="urn:microsoft.com/office/officeart/2009/3/layout/HorizontalOrganizationChart"/>
    <dgm:cxn modelId="{629EE615-5BC2-4A1E-AE72-A4EC1D4FAF09}" srcId="{934F91BA-DC3E-4448-9EAF-6183336630BF}" destId="{A932CCF1-F036-4760-95FD-9E4B98F995A0}" srcOrd="1" destOrd="0" parTransId="{31E6A7F4-4B8C-49FC-873A-5E7A10F196FB}" sibTransId="{DBAD3BE8-F077-45FF-9E0B-90E576763AE9}"/>
    <dgm:cxn modelId="{290BD04E-7D5E-40A2-8D5D-C68BB9E838FE}" type="presOf" srcId="{0AFAF94E-3F95-4A01-8E6B-60D396271BEA}" destId="{F1DFC8BF-D646-4E56-B7EF-1E8E3E2F51F4}" srcOrd="0" destOrd="0" presId="urn:microsoft.com/office/officeart/2009/3/layout/HorizontalOrganizationChart"/>
    <dgm:cxn modelId="{7294C88F-B051-4229-B24A-2BD7D74636C2}" type="presOf" srcId="{A932CCF1-F036-4760-95FD-9E4B98F995A0}" destId="{F239C7F7-C12A-4EA6-8CCC-52A5D1FEA9B4}" srcOrd="1" destOrd="0" presId="urn:microsoft.com/office/officeart/2009/3/layout/HorizontalOrganizationChart"/>
    <dgm:cxn modelId="{3580278F-413D-4074-AD75-C0CF40A78C8E}" type="presOf" srcId="{F362A385-7E06-450D-AF91-61486184A467}" destId="{82E7582B-C508-4C9B-875F-F2E5D3D0D2DF}" srcOrd="1" destOrd="0" presId="urn:microsoft.com/office/officeart/2009/3/layout/HorizontalOrganizationChart"/>
    <dgm:cxn modelId="{8D87B719-FAA5-429E-A9DE-7C0A9AC9A87C}" type="presOf" srcId="{B7D0A22F-EACA-4990-B2ED-5CB40705B467}" destId="{A8282FD5-6726-4867-9E96-D5E9ACA8EC28}" srcOrd="0" destOrd="0" presId="urn:microsoft.com/office/officeart/2009/3/layout/HorizontalOrganizationChart"/>
    <dgm:cxn modelId="{F12094CC-735C-4934-9962-CF28F7087FDE}" type="presOf" srcId="{31E6A7F4-4B8C-49FC-873A-5E7A10F196FB}" destId="{99BFD469-0BE5-4D2F-B179-C16ACFD437A5}" srcOrd="0" destOrd="0" presId="urn:microsoft.com/office/officeart/2009/3/layout/HorizontalOrganizationChart"/>
    <dgm:cxn modelId="{08A8922C-4075-4B44-ACA7-8B90B95DB74D}" srcId="{4C8E185C-06D2-4194-87F0-14AFD1BA1575}" destId="{F6A851BB-9DCE-4977-9878-41699AC67F19}" srcOrd="0" destOrd="0" parTransId="{B7D0A22F-EACA-4990-B2ED-5CB40705B467}" sibTransId="{1654473D-C4F8-4203-89E2-F8E0CBB4C9F2}"/>
    <dgm:cxn modelId="{F45A8595-EAEF-4B6A-A39F-F4CBFB771D42}" type="presOf" srcId="{C7B97833-53C6-49EC-86ED-125D823E927B}" destId="{21F1B60A-7DCA-4D7E-AEB4-74A802EDD0C5}" srcOrd="0" destOrd="0" presId="urn:microsoft.com/office/officeart/2009/3/layout/HorizontalOrganizationChart"/>
    <dgm:cxn modelId="{A5846A09-3966-4920-99A9-62DDED39C77A}" type="presOf" srcId="{4C8E185C-06D2-4194-87F0-14AFD1BA1575}" destId="{3E0B8356-729A-4614-BF5C-78A8DDA9C6A2}" srcOrd="0" destOrd="0" presId="urn:microsoft.com/office/officeart/2009/3/layout/HorizontalOrganizationChart"/>
    <dgm:cxn modelId="{553ED068-B231-471D-B364-9392E41E9716}" srcId="{51F819B8-B69C-4DC0-A38C-10E2989A1A76}" destId="{4C8E185C-06D2-4194-87F0-14AFD1BA1575}" srcOrd="0" destOrd="0" parTransId="{F278CFF1-D394-4742-8CBC-065DED6858D7}" sibTransId="{05938B86-471A-48F7-96FB-A05CE4B1511F}"/>
    <dgm:cxn modelId="{3891CBAB-9736-4EA0-AAEA-40178BFA4EFC}" type="presOf" srcId="{C1C2A36D-768F-48E4-BB71-AFBEBEDA84E8}" destId="{FD958723-B824-4D15-B34B-75CE2890AAC3}" srcOrd="0" destOrd="0" presId="urn:microsoft.com/office/officeart/2009/3/layout/HorizontalOrganizationChart"/>
    <dgm:cxn modelId="{8266BE13-70E1-4836-AFFB-77C7EF738406}" type="presOf" srcId="{65054D31-AC2A-4E31-8F65-B71DAAFF6C98}" destId="{6A715744-8790-41CB-9357-B4CC4ED6A1C0}" srcOrd="0" destOrd="0" presId="urn:microsoft.com/office/officeart/2009/3/layout/HorizontalOrganizationChart"/>
    <dgm:cxn modelId="{85CBD989-EA2B-4DF0-9203-C45FFB4603B7}" type="presOf" srcId="{4DC86B56-1E43-41FB-A1ED-B6783B0B24FD}" destId="{D97A818B-A46F-433A-8202-2C749433BDCA}" srcOrd="0" destOrd="0" presId="urn:microsoft.com/office/officeart/2009/3/layout/HorizontalOrganizationChart"/>
    <dgm:cxn modelId="{C58F548E-1446-4966-B7E4-1A62A6313184}" type="presOf" srcId="{F6A851BB-9DCE-4977-9878-41699AC67F19}" destId="{3B091A4F-57E5-4015-B261-F82AA4CEDDB9}" srcOrd="1" destOrd="0" presId="urn:microsoft.com/office/officeart/2009/3/layout/HorizontalOrganizationChart"/>
    <dgm:cxn modelId="{5605539E-68B3-4F0C-B97A-C2142EF899A2}" type="presParOf" srcId="{F1DFC8BF-D646-4E56-B7EF-1E8E3E2F51F4}" destId="{464A348D-FAA0-4B94-8B26-50537B05D843}" srcOrd="0" destOrd="0" presId="urn:microsoft.com/office/officeart/2009/3/layout/HorizontalOrganizationChart"/>
    <dgm:cxn modelId="{E86723B2-F3BA-4CC5-9809-712CD7A703CB}" type="presParOf" srcId="{464A348D-FAA0-4B94-8B26-50537B05D843}" destId="{3A7B4A09-9426-47A9-AD38-16A90FE5E745}" srcOrd="0" destOrd="0" presId="urn:microsoft.com/office/officeart/2009/3/layout/HorizontalOrganizationChart"/>
    <dgm:cxn modelId="{0DDCD125-9CD5-4BB6-81B8-238AA1297471}" type="presParOf" srcId="{3A7B4A09-9426-47A9-AD38-16A90FE5E745}" destId="{32F56CAC-4BFF-4A24-B567-51022058F1C6}" srcOrd="0" destOrd="0" presId="urn:microsoft.com/office/officeart/2009/3/layout/HorizontalOrganizationChart"/>
    <dgm:cxn modelId="{A1C2B3C3-A7B5-4F2F-BA85-ECC5F6F6842B}" type="presParOf" srcId="{3A7B4A09-9426-47A9-AD38-16A90FE5E745}" destId="{5C7352A5-E842-4D5D-936A-723BD0020FF3}" srcOrd="1" destOrd="0" presId="urn:microsoft.com/office/officeart/2009/3/layout/HorizontalOrganizationChart"/>
    <dgm:cxn modelId="{209E9206-8F56-48A1-A850-098AF37DAB55}" type="presParOf" srcId="{464A348D-FAA0-4B94-8B26-50537B05D843}" destId="{9DF769EA-4104-447C-8B9A-47E19C561172}" srcOrd="1" destOrd="0" presId="urn:microsoft.com/office/officeart/2009/3/layout/HorizontalOrganizationChart"/>
    <dgm:cxn modelId="{1B56D0C3-44CC-4841-A75C-80C8121C6778}" type="presParOf" srcId="{9DF769EA-4104-447C-8B9A-47E19C561172}" destId="{ED72D484-EAAD-405F-9475-032434756869}" srcOrd="0" destOrd="0" presId="urn:microsoft.com/office/officeart/2009/3/layout/HorizontalOrganizationChart"/>
    <dgm:cxn modelId="{F8469AD8-6B16-497B-9823-9B6C7927D79A}" type="presParOf" srcId="{9DF769EA-4104-447C-8B9A-47E19C561172}" destId="{C8910D94-8B06-4773-A22A-39E4B022297C}" srcOrd="1" destOrd="0" presId="urn:microsoft.com/office/officeart/2009/3/layout/HorizontalOrganizationChart"/>
    <dgm:cxn modelId="{94E593E3-D4E4-494A-B862-9D90D9B0BE4B}" type="presParOf" srcId="{C8910D94-8B06-4773-A22A-39E4B022297C}" destId="{434F2566-6F33-42C7-92D2-76180F0AC88C}" srcOrd="0" destOrd="0" presId="urn:microsoft.com/office/officeart/2009/3/layout/HorizontalOrganizationChart"/>
    <dgm:cxn modelId="{4DB8E66B-2333-48C0-8F96-E5A1B12DB193}" type="presParOf" srcId="{434F2566-6F33-42C7-92D2-76180F0AC88C}" destId="{3E0B8356-729A-4614-BF5C-78A8DDA9C6A2}" srcOrd="0" destOrd="0" presId="urn:microsoft.com/office/officeart/2009/3/layout/HorizontalOrganizationChart"/>
    <dgm:cxn modelId="{CB80DDC3-347B-489C-B0BF-C8F0265D81DD}" type="presParOf" srcId="{434F2566-6F33-42C7-92D2-76180F0AC88C}" destId="{878DF8B8-B801-480E-9B08-471AAE877FBE}" srcOrd="1" destOrd="0" presId="urn:microsoft.com/office/officeart/2009/3/layout/HorizontalOrganizationChart"/>
    <dgm:cxn modelId="{FAD31203-AA0D-4741-96BB-7DD0F0CEE1E5}" type="presParOf" srcId="{C8910D94-8B06-4773-A22A-39E4B022297C}" destId="{53CF3782-9707-417F-9967-2000651FDB0F}" srcOrd="1" destOrd="0" presId="urn:microsoft.com/office/officeart/2009/3/layout/HorizontalOrganizationChart"/>
    <dgm:cxn modelId="{A3780F67-5DAB-4709-B554-805175AE200A}" type="presParOf" srcId="{53CF3782-9707-417F-9967-2000651FDB0F}" destId="{A8282FD5-6726-4867-9E96-D5E9ACA8EC28}" srcOrd="0" destOrd="0" presId="urn:microsoft.com/office/officeart/2009/3/layout/HorizontalOrganizationChart"/>
    <dgm:cxn modelId="{4331044C-3F19-456B-952D-F0BD8B588CF3}" type="presParOf" srcId="{53CF3782-9707-417F-9967-2000651FDB0F}" destId="{ACB3B49A-2EC7-46DB-810B-FC6229143A8C}" srcOrd="1" destOrd="0" presId="urn:microsoft.com/office/officeart/2009/3/layout/HorizontalOrganizationChart"/>
    <dgm:cxn modelId="{9D0C54AC-6C65-4D3B-8B3D-9A2347F70DDE}" type="presParOf" srcId="{ACB3B49A-2EC7-46DB-810B-FC6229143A8C}" destId="{E825E3A9-4A79-498A-97CE-F9DF0E35F8F6}" srcOrd="0" destOrd="0" presId="urn:microsoft.com/office/officeart/2009/3/layout/HorizontalOrganizationChart"/>
    <dgm:cxn modelId="{B18337DB-0D73-4F05-BB7D-6E9F5DA35500}" type="presParOf" srcId="{E825E3A9-4A79-498A-97CE-F9DF0E35F8F6}" destId="{D1E8DA7D-E352-4D00-9505-BA075B6A3418}" srcOrd="0" destOrd="0" presId="urn:microsoft.com/office/officeart/2009/3/layout/HorizontalOrganizationChart"/>
    <dgm:cxn modelId="{6983E2CD-42EB-40B2-A94C-354509666616}" type="presParOf" srcId="{E825E3A9-4A79-498A-97CE-F9DF0E35F8F6}" destId="{3B091A4F-57E5-4015-B261-F82AA4CEDDB9}" srcOrd="1" destOrd="0" presId="urn:microsoft.com/office/officeart/2009/3/layout/HorizontalOrganizationChart"/>
    <dgm:cxn modelId="{33C051CF-1EC6-4869-BCFE-2EF6613475E8}" type="presParOf" srcId="{ACB3B49A-2EC7-46DB-810B-FC6229143A8C}" destId="{FC553ECA-7F5F-4EFD-87A1-6F1CF047711D}" srcOrd="1" destOrd="0" presId="urn:microsoft.com/office/officeart/2009/3/layout/HorizontalOrganizationChart"/>
    <dgm:cxn modelId="{44C3868E-CBF9-4D36-836E-40E17898BB29}" type="presParOf" srcId="{ACB3B49A-2EC7-46DB-810B-FC6229143A8C}" destId="{FB1D2398-1B42-47E4-AF4B-E83A1988737F}" srcOrd="2" destOrd="0" presId="urn:microsoft.com/office/officeart/2009/3/layout/HorizontalOrganizationChart"/>
    <dgm:cxn modelId="{01C99476-4E2C-4705-8B03-CF86F998E168}" type="presParOf" srcId="{53CF3782-9707-417F-9967-2000651FDB0F}" destId="{6A715744-8790-41CB-9357-B4CC4ED6A1C0}" srcOrd="2" destOrd="0" presId="urn:microsoft.com/office/officeart/2009/3/layout/HorizontalOrganizationChart"/>
    <dgm:cxn modelId="{DA88971B-E85D-4C75-BD18-0EC5204BB8D3}" type="presParOf" srcId="{53CF3782-9707-417F-9967-2000651FDB0F}" destId="{6C66ACF9-2F11-4534-A8A5-3CA8B87E4916}" srcOrd="3" destOrd="0" presId="urn:microsoft.com/office/officeart/2009/3/layout/HorizontalOrganizationChart"/>
    <dgm:cxn modelId="{9EE3714D-9398-44A9-9668-0BE42B4AEF94}" type="presParOf" srcId="{6C66ACF9-2F11-4534-A8A5-3CA8B87E4916}" destId="{A6052678-3A6E-4976-A262-1B28B49B1F8B}" srcOrd="0" destOrd="0" presId="urn:microsoft.com/office/officeart/2009/3/layout/HorizontalOrganizationChart"/>
    <dgm:cxn modelId="{A9E4EDF0-EE57-4C02-B31C-C07EE463D2A3}" type="presParOf" srcId="{A6052678-3A6E-4976-A262-1B28B49B1F8B}" destId="{21F1B60A-7DCA-4D7E-AEB4-74A802EDD0C5}" srcOrd="0" destOrd="0" presId="urn:microsoft.com/office/officeart/2009/3/layout/HorizontalOrganizationChart"/>
    <dgm:cxn modelId="{7254CEF3-0661-4946-9E39-F314441C4AB5}" type="presParOf" srcId="{A6052678-3A6E-4976-A262-1B28B49B1F8B}" destId="{99AD941E-2782-42FA-86E5-B5FB2010C5D6}" srcOrd="1" destOrd="0" presId="urn:microsoft.com/office/officeart/2009/3/layout/HorizontalOrganizationChart"/>
    <dgm:cxn modelId="{4A96CE44-2CDB-49E9-B24F-8EE2B379FDED}" type="presParOf" srcId="{6C66ACF9-2F11-4534-A8A5-3CA8B87E4916}" destId="{AA6ABD7C-C705-403E-80E1-86F32FFF1C7F}" srcOrd="1" destOrd="0" presId="urn:microsoft.com/office/officeart/2009/3/layout/HorizontalOrganizationChart"/>
    <dgm:cxn modelId="{F3ECEFCE-917F-4AA4-8864-86B87BA28283}" type="presParOf" srcId="{6C66ACF9-2F11-4534-A8A5-3CA8B87E4916}" destId="{C0F87A20-FAA3-4C08-9D50-D505F7F999F4}" srcOrd="2" destOrd="0" presId="urn:microsoft.com/office/officeart/2009/3/layout/HorizontalOrganizationChart"/>
    <dgm:cxn modelId="{A2C38593-0EA9-42FC-AD47-CCCC3659C5DF}" type="presParOf" srcId="{C8910D94-8B06-4773-A22A-39E4B022297C}" destId="{19078D6C-DB81-4B63-BDA7-9514C487148B}" srcOrd="2" destOrd="0" presId="urn:microsoft.com/office/officeart/2009/3/layout/HorizontalOrganizationChart"/>
    <dgm:cxn modelId="{BA599930-CDA8-418B-A8B0-3A5E75651870}" type="presParOf" srcId="{9DF769EA-4104-447C-8B9A-47E19C561172}" destId="{D97A818B-A46F-433A-8202-2C749433BDCA}" srcOrd="2" destOrd="0" presId="urn:microsoft.com/office/officeart/2009/3/layout/HorizontalOrganizationChart"/>
    <dgm:cxn modelId="{2BA6061B-266D-495D-998B-D67FCC9A87DC}" type="presParOf" srcId="{9DF769EA-4104-447C-8B9A-47E19C561172}" destId="{EECCB3CA-6D59-48F9-A0F8-162052C19E4F}" srcOrd="3" destOrd="0" presId="urn:microsoft.com/office/officeart/2009/3/layout/HorizontalOrganizationChart"/>
    <dgm:cxn modelId="{D2E0E87C-0B29-4379-BD8C-BEB03C08CA67}" type="presParOf" srcId="{EECCB3CA-6D59-48F9-A0F8-162052C19E4F}" destId="{C9008481-4DAB-40C0-95BE-4DCBCD69E0D5}" srcOrd="0" destOrd="0" presId="urn:microsoft.com/office/officeart/2009/3/layout/HorizontalOrganizationChart"/>
    <dgm:cxn modelId="{24FC2975-ECEA-41D4-8E9C-8F3A3C2E4C02}" type="presParOf" srcId="{C9008481-4DAB-40C0-95BE-4DCBCD69E0D5}" destId="{9CDC7B2C-82BB-44B5-8FD8-2991FC841B70}" srcOrd="0" destOrd="0" presId="urn:microsoft.com/office/officeart/2009/3/layout/HorizontalOrganizationChart"/>
    <dgm:cxn modelId="{F92B2D25-7D4C-4216-A12B-114B4593A6B0}" type="presParOf" srcId="{C9008481-4DAB-40C0-95BE-4DCBCD69E0D5}" destId="{FCD585B1-EC73-4223-B2A2-25F8FB0EF174}" srcOrd="1" destOrd="0" presId="urn:microsoft.com/office/officeart/2009/3/layout/HorizontalOrganizationChart"/>
    <dgm:cxn modelId="{2DF1E35B-28B9-46BC-8E1B-08AB82693ADF}" type="presParOf" srcId="{EECCB3CA-6D59-48F9-A0F8-162052C19E4F}" destId="{138E9417-F5BB-4B03-B5D3-00C425C9AC74}" srcOrd="1" destOrd="0" presId="urn:microsoft.com/office/officeart/2009/3/layout/HorizontalOrganizationChart"/>
    <dgm:cxn modelId="{AB0CF7BF-1D4E-4A88-846B-E5EAAE553DFC}" type="presParOf" srcId="{138E9417-F5BB-4B03-B5D3-00C425C9AC74}" destId="{FD958723-B824-4D15-B34B-75CE2890AAC3}" srcOrd="0" destOrd="0" presId="urn:microsoft.com/office/officeart/2009/3/layout/HorizontalOrganizationChart"/>
    <dgm:cxn modelId="{13517498-808B-4D78-9963-CF5774478A1D}" type="presParOf" srcId="{138E9417-F5BB-4B03-B5D3-00C425C9AC74}" destId="{151B360E-4C12-4E54-BFA5-F7CD194C7EF7}" srcOrd="1" destOrd="0" presId="urn:microsoft.com/office/officeart/2009/3/layout/HorizontalOrganizationChart"/>
    <dgm:cxn modelId="{06D243E5-487B-45D9-B248-451EEB9B77EB}" type="presParOf" srcId="{151B360E-4C12-4E54-BFA5-F7CD194C7EF7}" destId="{1BE85D93-0242-407D-AC77-D2C9AA658C60}" srcOrd="0" destOrd="0" presId="urn:microsoft.com/office/officeart/2009/3/layout/HorizontalOrganizationChart"/>
    <dgm:cxn modelId="{8EF8146A-7CA4-408C-AD04-F9D8EA3103A7}" type="presParOf" srcId="{1BE85D93-0242-407D-AC77-D2C9AA658C60}" destId="{CDDB906C-F8B1-4AA2-B3A2-22128F791F84}" srcOrd="0" destOrd="0" presId="urn:microsoft.com/office/officeart/2009/3/layout/HorizontalOrganizationChart"/>
    <dgm:cxn modelId="{C768E1B9-956E-4224-9D78-D1610269E4BB}" type="presParOf" srcId="{1BE85D93-0242-407D-AC77-D2C9AA658C60}" destId="{82E7582B-C508-4C9B-875F-F2E5D3D0D2DF}" srcOrd="1" destOrd="0" presId="urn:microsoft.com/office/officeart/2009/3/layout/HorizontalOrganizationChart"/>
    <dgm:cxn modelId="{0126BE56-4366-4FB3-BCE7-725BCC1F5991}" type="presParOf" srcId="{151B360E-4C12-4E54-BFA5-F7CD194C7EF7}" destId="{58C3A0B9-0C6D-40AD-B1B1-2AB4457B5FDC}" srcOrd="1" destOrd="0" presId="urn:microsoft.com/office/officeart/2009/3/layout/HorizontalOrganizationChart"/>
    <dgm:cxn modelId="{A724EED3-E845-40EE-B38E-4E1EFDF0F2EA}" type="presParOf" srcId="{151B360E-4C12-4E54-BFA5-F7CD194C7EF7}" destId="{2736DEED-8532-42F5-BC25-6B95CC96791C}" srcOrd="2" destOrd="0" presId="urn:microsoft.com/office/officeart/2009/3/layout/HorizontalOrganizationChart"/>
    <dgm:cxn modelId="{3473779C-95D1-40BD-A132-A9100B49BBB3}" type="presParOf" srcId="{138E9417-F5BB-4B03-B5D3-00C425C9AC74}" destId="{99BFD469-0BE5-4D2F-B179-C16ACFD437A5}" srcOrd="2" destOrd="0" presId="urn:microsoft.com/office/officeart/2009/3/layout/HorizontalOrganizationChart"/>
    <dgm:cxn modelId="{14AF04F5-5FD0-4E08-90B5-F89665012A0F}" type="presParOf" srcId="{138E9417-F5BB-4B03-B5D3-00C425C9AC74}" destId="{8716AAE8-E465-4FFB-B65F-AAB63AFC324A}" srcOrd="3" destOrd="0" presId="urn:microsoft.com/office/officeart/2009/3/layout/HorizontalOrganizationChart"/>
    <dgm:cxn modelId="{3C1BB8E0-F3DC-473B-8342-634824F68578}" type="presParOf" srcId="{8716AAE8-E465-4FFB-B65F-AAB63AFC324A}" destId="{0109D807-11BE-44E6-B375-AE3EAA026675}" srcOrd="0" destOrd="0" presId="urn:microsoft.com/office/officeart/2009/3/layout/HorizontalOrganizationChart"/>
    <dgm:cxn modelId="{76A713DA-931D-4F28-9FDF-6330C393E968}" type="presParOf" srcId="{0109D807-11BE-44E6-B375-AE3EAA026675}" destId="{FB0C94F9-FF11-4F37-9CCF-B29A4B5E5B8B}" srcOrd="0" destOrd="0" presId="urn:microsoft.com/office/officeart/2009/3/layout/HorizontalOrganizationChart"/>
    <dgm:cxn modelId="{585D4D52-1D67-4DC3-9FA5-77620A894D13}" type="presParOf" srcId="{0109D807-11BE-44E6-B375-AE3EAA026675}" destId="{F239C7F7-C12A-4EA6-8CCC-52A5D1FEA9B4}" srcOrd="1" destOrd="0" presId="urn:microsoft.com/office/officeart/2009/3/layout/HorizontalOrganizationChart"/>
    <dgm:cxn modelId="{26C465CA-9BA5-4871-A93E-7D214A631F5C}" type="presParOf" srcId="{8716AAE8-E465-4FFB-B65F-AAB63AFC324A}" destId="{2BECC930-1383-449F-A798-1027187B18D8}" srcOrd="1" destOrd="0" presId="urn:microsoft.com/office/officeart/2009/3/layout/HorizontalOrganizationChart"/>
    <dgm:cxn modelId="{8600E8D0-06AF-455B-B6EF-D7DE7711A694}" type="presParOf" srcId="{8716AAE8-E465-4FFB-B65F-AAB63AFC324A}" destId="{6FF10EC6-165C-4BB5-9C2D-53B8C7232F17}" srcOrd="2" destOrd="0" presId="urn:microsoft.com/office/officeart/2009/3/layout/HorizontalOrganizationChart"/>
    <dgm:cxn modelId="{3B2F0E46-9973-45B4-B489-F92DB87C8184}" type="presParOf" srcId="{EECCB3CA-6D59-48F9-A0F8-162052C19E4F}" destId="{B7222828-6874-48CB-A193-EF31EB869B20}" srcOrd="2" destOrd="0" presId="urn:microsoft.com/office/officeart/2009/3/layout/HorizontalOrganizationChart"/>
    <dgm:cxn modelId="{73B427B7-EF49-4D3C-85B4-BE26763A923B}" type="presParOf" srcId="{464A348D-FAA0-4B94-8B26-50537B05D843}" destId="{C4409FAB-69F6-48C9-BE49-091202E92D9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1525E0-3211-4B81-917C-D9008D2B7348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865699C-0C99-4004-A72C-AD5839DA24B5}">
      <dgm:prSet phldrT="[Texto]" custT="1"/>
      <dgm:spPr/>
      <dgm:t>
        <a:bodyPr/>
        <a:lstStyle/>
        <a:p>
          <a:r>
            <a:rPr lang="es-MX" sz="3200" dirty="0"/>
            <a:t>Demencia secundaria</a:t>
          </a:r>
        </a:p>
      </dgm:t>
    </dgm:pt>
    <dgm:pt modelId="{EDF86482-F8AF-4BD5-B20C-7A4A687FEDF3}" type="parTrans" cxnId="{463BBEF8-04A6-4DA8-8683-721C7310E664}">
      <dgm:prSet/>
      <dgm:spPr/>
      <dgm:t>
        <a:bodyPr/>
        <a:lstStyle/>
        <a:p>
          <a:endParaRPr lang="es-MX"/>
        </a:p>
      </dgm:t>
    </dgm:pt>
    <dgm:pt modelId="{EBF67C92-2B46-4E28-8D90-C6798F9299C7}" type="sibTrans" cxnId="{463BBEF8-04A6-4DA8-8683-721C7310E664}">
      <dgm:prSet/>
      <dgm:spPr/>
      <dgm:t>
        <a:bodyPr/>
        <a:lstStyle/>
        <a:p>
          <a:endParaRPr lang="es-MX"/>
        </a:p>
      </dgm:t>
    </dgm:pt>
    <dgm:pt modelId="{88AA41E1-C156-4DC5-8EA6-DBC8C62A1486}">
      <dgm:prSet phldrT="[Texto]"/>
      <dgm:spPr/>
      <dgm:t>
        <a:bodyPr/>
        <a:lstStyle/>
        <a:p>
          <a:r>
            <a:rPr lang="es-MX" dirty="0"/>
            <a:t>Vascular</a:t>
          </a:r>
        </a:p>
      </dgm:t>
    </dgm:pt>
    <dgm:pt modelId="{FD8AF264-7EEE-4B95-A7C9-234DAB621220}" type="parTrans" cxnId="{3734796D-ECAA-4375-8CC6-B843E93143FB}">
      <dgm:prSet/>
      <dgm:spPr/>
      <dgm:t>
        <a:bodyPr/>
        <a:lstStyle/>
        <a:p>
          <a:endParaRPr lang="es-MX"/>
        </a:p>
      </dgm:t>
    </dgm:pt>
    <dgm:pt modelId="{6E630D94-2B09-4998-885C-7D9B604E92EA}" type="sibTrans" cxnId="{3734796D-ECAA-4375-8CC6-B843E93143FB}">
      <dgm:prSet/>
      <dgm:spPr/>
      <dgm:t>
        <a:bodyPr/>
        <a:lstStyle/>
        <a:p>
          <a:endParaRPr lang="es-MX"/>
        </a:p>
      </dgm:t>
    </dgm:pt>
    <dgm:pt modelId="{DB2DBC21-87B9-4F15-80A1-24077C27479F}">
      <dgm:prSet phldrT="[Texto]"/>
      <dgm:spPr/>
      <dgm:t>
        <a:bodyPr/>
        <a:lstStyle/>
        <a:p>
          <a:r>
            <a:rPr lang="es-MX" dirty="0"/>
            <a:t>Metabólica</a:t>
          </a:r>
        </a:p>
      </dgm:t>
    </dgm:pt>
    <dgm:pt modelId="{03256CD4-4C79-4946-A9E0-23A0B7A70315}" type="parTrans" cxnId="{F050814D-0712-40EC-925F-6537839421DF}">
      <dgm:prSet/>
      <dgm:spPr/>
      <dgm:t>
        <a:bodyPr/>
        <a:lstStyle/>
        <a:p>
          <a:endParaRPr lang="es-MX"/>
        </a:p>
      </dgm:t>
    </dgm:pt>
    <dgm:pt modelId="{CC771D4A-DFF0-426B-A5A5-D504E2B8F642}" type="sibTrans" cxnId="{F050814D-0712-40EC-925F-6537839421DF}">
      <dgm:prSet/>
      <dgm:spPr/>
      <dgm:t>
        <a:bodyPr/>
        <a:lstStyle/>
        <a:p>
          <a:endParaRPr lang="es-MX"/>
        </a:p>
      </dgm:t>
    </dgm:pt>
    <dgm:pt modelId="{207CC0C6-7607-403D-B64A-6DCEB22A40FB}">
      <dgm:prSet phldrT="[Texto]"/>
      <dgm:spPr/>
      <dgm:t>
        <a:bodyPr/>
        <a:lstStyle/>
        <a:p>
          <a:r>
            <a:rPr lang="es-MX" dirty="0"/>
            <a:t>Carenciales</a:t>
          </a:r>
        </a:p>
      </dgm:t>
    </dgm:pt>
    <dgm:pt modelId="{FCDFD981-FF71-4655-BA60-0BDF78B89C30}" type="parTrans" cxnId="{88D84E58-B344-484C-807B-F862D5604836}">
      <dgm:prSet/>
      <dgm:spPr/>
      <dgm:t>
        <a:bodyPr/>
        <a:lstStyle/>
        <a:p>
          <a:endParaRPr lang="es-MX"/>
        </a:p>
      </dgm:t>
    </dgm:pt>
    <dgm:pt modelId="{0EC957A6-92F8-447D-B3EA-CFF0AAE6E3DF}" type="sibTrans" cxnId="{88D84E58-B344-484C-807B-F862D5604836}">
      <dgm:prSet/>
      <dgm:spPr/>
      <dgm:t>
        <a:bodyPr/>
        <a:lstStyle/>
        <a:p>
          <a:endParaRPr lang="es-MX"/>
        </a:p>
      </dgm:t>
    </dgm:pt>
    <dgm:pt modelId="{27254190-9743-4247-A880-3609F25756B8}">
      <dgm:prSet phldrT="[Texto]"/>
      <dgm:spPr/>
      <dgm:t>
        <a:bodyPr/>
        <a:lstStyle/>
        <a:p>
          <a:r>
            <a:rPr lang="es-MX" dirty="0"/>
            <a:t>Infecciones</a:t>
          </a:r>
        </a:p>
      </dgm:t>
    </dgm:pt>
    <dgm:pt modelId="{FB69C0B7-597D-4421-AB05-3D3C75536FE8}" type="parTrans" cxnId="{8CA3030C-236C-4A40-BFF7-08E4AFC17D41}">
      <dgm:prSet/>
      <dgm:spPr/>
      <dgm:t>
        <a:bodyPr/>
        <a:lstStyle/>
        <a:p>
          <a:endParaRPr lang="es-MX"/>
        </a:p>
      </dgm:t>
    </dgm:pt>
    <dgm:pt modelId="{53C7D073-BDD2-42CA-BDDB-B0B1A00E9B66}" type="sibTrans" cxnId="{8CA3030C-236C-4A40-BFF7-08E4AFC17D41}">
      <dgm:prSet/>
      <dgm:spPr/>
      <dgm:t>
        <a:bodyPr/>
        <a:lstStyle/>
        <a:p>
          <a:endParaRPr lang="es-MX"/>
        </a:p>
      </dgm:t>
    </dgm:pt>
    <dgm:pt modelId="{977B7B8A-07F5-47EE-8DD6-FA925B7A1056}">
      <dgm:prSet phldrT="[Texto]"/>
      <dgm:spPr/>
      <dgm:t>
        <a:bodyPr/>
        <a:lstStyle/>
        <a:p>
          <a:r>
            <a:rPr lang="es-MX" dirty="0"/>
            <a:t>Tóxicas</a:t>
          </a:r>
        </a:p>
      </dgm:t>
    </dgm:pt>
    <dgm:pt modelId="{B9E9E396-B3FD-483C-99D4-D69347128AAA}" type="parTrans" cxnId="{8611D096-8941-4FEE-81CF-EED84B49151D}">
      <dgm:prSet/>
      <dgm:spPr/>
      <dgm:t>
        <a:bodyPr/>
        <a:lstStyle/>
        <a:p>
          <a:endParaRPr lang="es-MX"/>
        </a:p>
      </dgm:t>
    </dgm:pt>
    <dgm:pt modelId="{36253E4C-8D47-40FB-8CA5-AE14D6058F3F}" type="sibTrans" cxnId="{8611D096-8941-4FEE-81CF-EED84B49151D}">
      <dgm:prSet/>
      <dgm:spPr/>
      <dgm:t>
        <a:bodyPr/>
        <a:lstStyle/>
        <a:p>
          <a:endParaRPr lang="es-MX"/>
        </a:p>
      </dgm:t>
    </dgm:pt>
    <dgm:pt modelId="{0FD12B71-0C82-413E-A3D3-FAC703803798}">
      <dgm:prSet phldrT="[Texto]"/>
      <dgm:spPr/>
      <dgm:t>
        <a:bodyPr/>
        <a:lstStyle/>
        <a:p>
          <a:r>
            <a:rPr lang="es-MX" dirty="0"/>
            <a:t>Trauma</a:t>
          </a:r>
        </a:p>
      </dgm:t>
    </dgm:pt>
    <dgm:pt modelId="{9493F571-75EA-453A-8E6A-7683A968884A}" type="parTrans" cxnId="{DF1E8421-F240-4EB1-B797-D022A3CCA450}">
      <dgm:prSet/>
      <dgm:spPr/>
      <dgm:t>
        <a:bodyPr/>
        <a:lstStyle/>
        <a:p>
          <a:endParaRPr lang="es-MX"/>
        </a:p>
      </dgm:t>
    </dgm:pt>
    <dgm:pt modelId="{BB79AF37-6DD8-438F-B860-E3FEDAB7DA5F}" type="sibTrans" cxnId="{DF1E8421-F240-4EB1-B797-D022A3CCA450}">
      <dgm:prSet/>
      <dgm:spPr/>
      <dgm:t>
        <a:bodyPr/>
        <a:lstStyle/>
        <a:p>
          <a:endParaRPr lang="es-MX"/>
        </a:p>
      </dgm:t>
    </dgm:pt>
    <dgm:pt modelId="{D979C140-4050-4728-BB2B-129A098EAA44}">
      <dgm:prSet phldrT="[Texto]"/>
      <dgm:spPr/>
      <dgm:t>
        <a:bodyPr/>
        <a:lstStyle/>
        <a:p>
          <a:r>
            <a:rPr lang="es-MX" dirty="0"/>
            <a:t>Neoplasias</a:t>
          </a:r>
        </a:p>
      </dgm:t>
    </dgm:pt>
    <dgm:pt modelId="{4B103318-5DEB-46C3-BA39-87731A86899B}" type="parTrans" cxnId="{B1121C68-66AD-419B-8CF0-191900DA1483}">
      <dgm:prSet/>
      <dgm:spPr/>
      <dgm:t>
        <a:bodyPr/>
        <a:lstStyle/>
        <a:p>
          <a:endParaRPr lang="es-MX"/>
        </a:p>
      </dgm:t>
    </dgm:pt>
    <dgm:pt modelId="{90A90BD3-B177-4C02-A3C7-23C64ED73F3E}" type="sibTrans" cxnId="{B1121C68-66AD-419B-8CF0-191900DA1483}">
      <dgm:prSet/>
      <dgm:spPr/>
      <dgm:t>
        <a:bodyPr/>
        <a:lstStyle/>
        <a:p>
          <a:endParaRPr lang="es-MX"/>
        </a:p>
      </dgm:t>
    </dgm:pt>
    <dgm:pt modelId="{942767B8-F6A9-4081-9993-55D2AA537B4D}">
      <dgm:prSet phldrT="[Texto]"/>
      <dgm:spPr/>
      <dgm:t>
        <a:bodyPr/>
        <a:lstStyle/>
        <a:p>
          <a:r>
            <a:rPr lang="es-MX" dirty="0"/>
            <a:t>Desmielinizantes</a:t>
          </a:r>
        </a:p>
      </dgm:t>
    </dgm:pt>
    <dgm:pt modelId="{E7EF2C4D-4B6B-4163-AB82-10617FE797D8}" type="parTrans" cxnId="{1D7271C0-B8C9-4B04-B590-BD27B8843DC4}">
      <dgm:prSet/>
      <dgm:spPr/>
      <dgm:t>
        <a:bodyPr/>
        <a:lstStyle/>
        <a:p>
          <a:endParaRPr lang="es-MX"/>
        </a:p>
      </dgm:t>
    </dgm:pt>
    <dgm:pt modelId="{8E7DC784-B171-49AB-8103-AA798861F7D5}" type="sibTrans" cxnId="{1D7271C0-B8C9-4B04-B590-BD27B8843DC4}">
      <dgm:prSet/>
      <dgm:spPr/>
      <dgm:t>
        <a:bodyPr/>
        <a:lstStyle/>
        <a:p>
          <a:endParaRPr lang="es-MX"/>
        </a:p>
      </dgm:t>
    </dgm:pt>
    <dgm:pt modelId="{53A75045-3D00-4207-A231-2272CA9D0A94}" type="pres">
      <dgm:prSet presAssocID="{241525E0-3211-4B81-917C-D9008D2B73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845EE425-8C02-408D-A6B1-A4D4D4CE40D6}" type="pres">
      <dgm:prSet presAssocID="{B865699C-0C99-4004-A72C-AD5839DA24B5}" presName="hierRoot1" presStyleCnt="0">
        <dgm:presLayoutVars>
          <dgm:hierBranch val="init"/>
        </dgm:presLayoutVars>
      </dgm:prSet>
      <dgm:spPr/>
    </dgm:pt>
    <dgm:pt modelId="{2E499433-419E-4B0D-801F-0F212A1CAF22}" type="pres">
      <dgm:prSet presAssocID="{B865699C-0C99-4004-A72C-AD5839DA24B5}" presName="rootComposite1" presStyleCnt="0"/>
      <dgm:spPr/>
    </dgm:pt>
    <dgm:pt modelId="{FD2066D6-761F-4610-9D8A-08C2218EFEC1}" type="pres">
      <dgm:prSet presAssocID="{B865699C-0C99-4004-A72C-AD5839DA24B5}" presName="rootText1" presStyleLbl="node0" presStyleIdx="0" presStyleCnt="1" custScaleX="123727" custScaleY="253737" custLinFactY="100000" custLinFactNeighborX="-51924" custLinFactNeighborY="18373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851A84B-B0F1-4A3D-96FA-F663EB82CC4A}" type="pres">
      <dgm:prSet presAssocID="{B865699C-0C99-4004-A72C-AD5839DA24B5}" presName="rootConnector1" presStyleLbl="node1" presStyleIdx="0" presStyleCnt="0"/>
      <dgm:spPr/>
      <dgm:t>
        <a:bodyPr/>
        <a:lstStyle/>
        <a:p>
          <a:endParaRPr lang="es-MX"/>
        </a:p>
      </dgm:t>
    </dgm:pt>
    <dgm:pt modelId="{E7832A2D-856F-4376-80FF-620ACDF21F1A}" type="pres">
      <dgm:prSet presAssocID="{B865699C-0C99-4004-A72C-AD5839DA24B5}" presName="hierChild2" presStyleCnt="0"/>
      <dgm:spPr/>
    </dgm:pt>
    <dgm:pt modelId="{20AC643D-5755-4DC5-8D8C-9B95BEB6A199}" type="pres">
      <dgm:prSet presAssocID="{FD8AF264-7EEE-4B95-A7C9-234DAB621220}" presName="Name64" presStyleLbl="parChTrans1D2" presStyleIdx="0" presStyleCnt="8"/>
      <dgm:spPr/>
      <dgm:t>
        <a:bodyPr/>
        <a:lstStyle/>
        <a:p>
          <a:endParaRPr lang="es-MX"/>
        </a:p>
      </dgm:t>
    </dgm:pt>
    <dgm:pt modelId="{C592AF2E-F5E5-468D-A197-FCB05C021F65}" type="pres">
      <dgm:prSet presAssocID="{88AA41E1-C156-4DC5-8EA6-DBC8C62A1486}" presName="hierRoot2" presStyleCnt="0">
        <dgm:presLayoutVars>
          <dgm:hierBranch val="init"/>
        </dgm:presLayoutVars>
      </dgm:prSet>
      <dgm:spPr/>
    </dgm:pt>
    <dgm:pt modelId="{3E34FF38-ADFA-4A4F-837C-0E5274980368}" type="pres">
      <dgm:prSet presAssocID="{88AA41E1-C156-4DC5-8EA6-DBC8C62A1486}" presName="rootComposite" presStyleCnt="0"/>
      <dgm:spPr/>
    </dgm:pt>
    <dgm:pt modelId="{1FFF447D-3138-4BD7-AA14-3512A6B4BA2A}" type="pres">
      <dgm:prSet presAssocID="{88AA41E1-C156-4DC5-8EA6-DBC8C62A1486}" presName="rootText" presStyleLbl="node2" presStyleIdx="0" presStyleCnt="8" custLinFactX="55771" custLinFactY="454047" custLinFactNeighborX="100000" custLinFactNeighborY="5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C60E031-5D7D-41E6-AFC3-9F654130F65C}" type="pres">
      <dgm:prSet presAssocID="{88AA41E1-C156-4DC5-8EA6-DBC8C62A1486}" presName="rootConnector" presStyleLbl="node2" presStyleIdx="0" presStyleCnt="8"/>
      <dgm:spPr/>
      <dgm:t>
        <a:bodyPr/>
        <a:lstStyle/>
        <a:p>
          <a:endParaRPr lang="es-MX"/>
        </a:p>
      </dgm:t>
    </dgm:pt>
    <dgm:pt modelId="{3A52C24B-9DE2-43A1-86BF-89454875FC8E}" type="pres">
      <dgm:prSet presAssocID="{88AA41E1-C156-4DC5-8EA6-DBC8C62A1486}" presName="hierChild4" presStyleCnt="0"/>
      <dgm:spPr/>
    </dgm:pt>
    <dgm:pt modelId="{668974EB-20C6-4DC6-9E50-AB12C2D8F078}" type="pres">
      <dgm:prSet presAssocID="{88AA41E1-C156-4DC5-8EA6-DBC8C62A1486}" presName="hierChild5" presStyleCnt="0"/>
      <dgm:spPr/>
    </dgm:pt>
    <dgm:pt modelId="{C08CF0C5-ACF1-4F06-8719-F692DFD12A32}" type="pres">
      <dgm:prSet presAssocID="{03256CD4-4C79-4946-A9E0-23A0B7A70315}" presName="Name64" presStyleLbl="parChTrans1D2" presStyleIdx="1" presStyleCnt="8"/>
      <dgm:spPr/>
      <dgm:t>
        <a:bodyPr/>
        <a:lstStyle/>
        <a:p>
          <a:endParaRPr lang="es-MX"/>
        </a:p>
      </dgm:t>
    </dgm:pt>
    <dgm:pt modelId="{36066328-DD18-4BF7-BB71-267D34C4EBAF}" type="pres">
      <dgm:prSet presAssocID="{DB2DBC21-87B9-4F15-80A1-24077C27479F}" presName="hierRoot2" presStyleCnt="0">
        <dgm:presLayoutVars>
          <dgm:hierBranch val="init"/>
        </dgm:presLayoutVars>
      </dgm:prSet>
      <dgm:spPr/>
    </dgm:pt>
    <dgm:pt modelId="{92CCAD69-1803-41BF-BE52-C6AC87CAEDDE}" type="pres">
      <dgm:prSet presAssocID="{DB2DBC21-87B9-4F15-80A1-24077C27479F}" presName="rootComposite" presStyleCnt="0"/>
      <dgm:spPr/>
    </dgm:pt>
    <dgm:pt modelId="{8FEB890F-8021-4EDB-8A60-8D903BA64D57}" type="pres">
      <dgm:prSet presAssocID="{DB2DBC21-87B9-4F15-80A1-24077C27479F}" presName="rootText" presStyleLbl="node2" presStyleIdx="1" presStyleCnt="8" custLinFactX="66166" custLinFactY="300000" custLinFactNeighborX="100000" custLinFactNeighborY="33997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0A36D22-D4EB-426D-8310-7FAF49774784}" type="pres">
      <dgm:prSet presAssocID="{DB2DBC21-87B9-4F15-80A1-24077C27479F}" presName="rootConnector" presStyleLbl="node2" presStyleIdx="1" presStyleCnt="8"/>
      <dgm:spPr/>
      <dgm:t>
        <a:bodyPr/>
        <a:lstStyle/>
        <a:p>
          <a:endParaRPr lang="es-MX"/>
        </a:p>
      </dgm:t>
    </dgm:pt>
    <dgm:pt modelId="{7034E4ED-97C1-4ADB-BD3C-6AB751EFBA98}" type="pres">
      <dgm:prSet presAssocID="{DB2DBC21-87B9-4F15-80A1-24077C27479F}" presName="hierChild4" presStyleCnt="0"/>
      <dgm:spPr/>
    </dgm:pt>
    <dgm:pt modelId="{6D292B7E-A30B-45A9-AADB-94549549D3B0}" type="pres">
      <dgm:prSet presAssocID="{DB2DBC21-87B9-4F15-80A1-24077C27479F}" presName="hierChild5" presStyleCnt="0"/>
      <dgm:spPr/>
    </dgm:pt>
    <dgm:pt modelId="{D86232C6-70AE-416C-8BD4-669344ACBAB2}" type="pres">
      <dgm:prSet presAssocID="{FCDFD981-FF71-4655-BA60-0BDF78B89C30}" presName="Name64" presStyleLbl="parChTrans1D2" presStyleIdx="2" presStyleCnt="8"/>
      <dgm:spPr/>
      <dgm:t>
        <a:bodyPr/>
        <a:lstStyle/>
        <a:p>
          <a:endParaRPr lang="es-MX"/>
        </a:p>
      </dgm:t>
    </dgm:pt>
    <dgm:pt modelId="{D81FD764-98E1-418C-8EE3-34C4805F1C16}" type="pres">
      <dgm:prSet presAssocID="{207CC0C6-7607-403D-B64A-6DCEB22A40FB}" presName="hierRoot2" presStyleCnt="0">
        <dgm:presLayoutVars>
          <dgm:hierBranch val="init"/>
        </dgm:presLayoutVars>
      </dgm:prSet>
      <dgm:spPr/>
    </dgm:pt>
    <dgm:pt modelId="{D3EEF1D0-216A-4E22-BE9A-7EBBB6D1968A}" type="pres">
      <dgm:prSet presAssocID="{207CC0C6-7607-403D-B64A-6DCEB22A40FB}" presName="rootComposite" presStyleCnt="0"/>
      <dgm:spPr/>
    </dgm:pt>
    <dgm:pt modelId="{2A6C92C1-C227-4841-9C71-4F93144202E7}" type="pres">
      <dgm:prSet presAssocID="{207CC0C6-7607-403D-B64A-6DCEB22A40FB}" presName="rootText" presStyleLbl="node2" presStyleIdx="2" presStyleCnt="8" custLinFactX="55771" custLinFactY="122994" custLinFactNeighborX="100000" custLinFactNeighborY="2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D4342FE-2B11-4B50-B4D2-D52227EFE13F}" type="pres">
      <dgm:prSet presAssocID="{207CC0C6-7607-403D-B64A-6DCEB22A40FB}" presName="rootConnector" presStyleLbl="node2" presStyleIdx="2" presStyleCnt="8"/>
      <dgm:spPr/>
      <dgm:t>
        <a:bodyPr/>
        <a:lstStyle/>
        <a:p>
          <a:endParaRPr lang="es-MX"/>
        </a:p>
      </dgm:t>
    </dgm:pt>
    <dgm:pt modelId="{5185FBE9-098E-4726-ADA0-5888BD3240B0}" type="pres">
      <dgm:prSet presAssocID="{207CC0C6-7607-403D-B64A-6DCEB22A40FB}" presName="hierChild4" presStyleCnt="0"/>
      <dgm:spPr/>
    </dgm:pt>
    <dgm:pt modelId="{DEEC647A-9538-4F61-8F57-BCA85A555CAC}" type="pres">
      <dgm:prSet presAssocID="{207CC0C6-7607-403D-B64A-6DCEB22A40FB}" presName="hierChild5" presStyleCnt="0"/>
      <dgm:spPr/>
    </dgm:pt>
    <dgm:pt modelId="{7D76C6E6-C970-4F00-BF20-9953E7A6CD90}" type="pres">
      <dgm:prSet presAssocID="{FB69C0B7-597D-4421-AB05-3D3C75536FE8}" presName="Name64" presStyleLbl="parChTrans1D2" presStyleIdx="3" presStyleCnt="8"/>
      <dgm:spPr/>
      <dgm:t>
        <a:bodyPr/>
        <a:lstStyle/>
        <a:p>
          <a:endParaRPr lang="es-MX"/>
        </a:p>
      </dgm:t>
    </dgm:pt>
    <dgm:pt modelId="{7EA6CAA2-2365-4998-89CC-FCA0CBA438B7}" type="pres">
      <dgm:prSet presAssocID="{27254190-9743-4247-A880-3609F25756B8}" presName="hierRoot2" presStyleCnt="0">
        <dgm:presLayoutVars>
          <dgm:hierBranch val="init"/>
        </dgm:presLayoutVars>
      </dgm:prSet>
      <dgm:spPr/>
    </dgm:pt>
    <dgm:pt modelId="{5720F649-0935-4290-8BD8-B2A0E7312A45}" type="pres">
      <dgm:prSet presAssocID="{27254190-9743-4247-A880-3609F25756B8}" presName="rootComposite" presStyleCnt="0"/>
      <dgm:spPr/>
    </dgm:pt>
    <dgm:pt modelId="{717E4971-5CC0-40B9-A0C3-09CD7C430521}" type="pres">
      <dgm:prSet presAssocID="{27254190-9743-4247-A880-3609F25756B8}" presName="rootText" presStyleLbl="node2" presStyleIdx="3" presStyleCnt="8" custLinFactY="-39889" custLinFactNeighborX="5344" custLinFactNeighborY="-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72ACD16-5942-4CF5-B37A-DCA5EA8434BB}" type="pres">
      <dgm:prSet presAssocID="{27254190-9743-4247-A880-3609F25756B8}" presName="rootConnector" presStyleLbl="node2" presStyleIdx="3" presStyleCnt="8"/>
      <dgm:spPr/>
      <dgm:t>
        <a:bodyPr/>
        <a:lstStyle/>
        <a:p>
          <a:endParaRPr lang="es-MX"/>
        </a:p>
      </dgm:t>
    </dgm:pt>
    <dgm:pt modelId="{8CCF504C-FCB6-49C4-B89F-CFE70551C988}" type="pres">
      <dgm:prSet presAssocID="{27254190-9743-4247-A880-3609F25756B8}" presName="hierChild4" presStyleCnt="0"/>
      <dgm:spPr/>
    </dgm:pt>
    <dgm:pt modelId="{B3C6013E-73C4-4A0B-BC51-0526F31CC47C}" type="pres">
      <dgm:prSet presAssocID="{27254190-9743-4247-A880-3609F25756B8}" presName="hierChild5" presStyleCnt="0"/>
      <dgm:spPr/>
    </dgm:pt>
    <dgm:pt modelId="{1086EC28-B929-4611-A9F4-327B3829A3A1}" type="pres">
      <dgm:prSet presAssocID="{B9E9E396-B3FD-483C-99D4-D69347128AAA}" presName="Name64" presStyleLbl="parChTrans1D2" presStyleIdx="4" presStyleCnt="8"/>
      <dgm:spPr/>
      <dgm:t>
        <a:bodyPr/>
        <a:lstStyle/>
        <a:p>
          <a:endParaRPr lang="es-MX"/>
        </a:p>
      </dgm:t>
    </dgm:pt>
    <dgm:pt modelId="{CA6A792C-662F-4C23-BAAE-B6C1404A2440}" type="pres">
      <dgm:prSet presAssocID="{977B7B8A-07F5-47EE-8DD6-FA925B7A1056}" presName="hierRoot2" presStyleCnt="0">
        <dgm:presLayoutVars>
          <dgm:hierBranch val="init"/>
        </dgm:presLayoutVars>
      </dgm:prSet>
      <dgm:spPr/>
    </dgm:pt>
    <dgm:pt modelId="{8E0EE4C7-061B-4B65-BF6D-4BDDDFD740A0}" type="pres">
      <dgm:prSet presAssocID="{977B7B8A-07F5-47EE-8DD6-FA925B7A1056}" presName="rootComposite" presStyleCnt="0"/>
      <dgm:spPr/>
    </dgm:pt>
    <dgm:pt modelId="{70A34401-5D05-40E1-A223-47A63B789D9E}" type="pres">
      <dgm:prSet presAssocID="{977B7B8A-07F5-47EE-8DD6-FA925B7A1056}" presName="rootText" presStyleLbl="node2" presStyleIdx="4" presStyleCnt="8" custLinFactY="-9948" custLinFactNeighborX="5344" custLinFactNeighborY="-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FC63F51-DB46-4209-8D99-27F2E5159908}" type="pres">
      <dgm:prSet presAssocID="{977B7B8A-07F5-47EE-8DD6-FA925B7A1056}" presName="rootConnector" presStyleLbl="node2" presStyleIdx="4" presStyleCnt="8"/>
      <dgm:spPr/>
      <dgm:t>
        <a:bodyPr/>
        <a:lstStyle/>
        <a:p>
          <a:endParaRPr lang="es-MX"/>
        </a:p>
      </dgm:t>
    </dgm:pt>
    <dgm:pt modelId="{3B99CC8F-0919-44A0-8A93-7BA480393CAF}" type="pres">
      <dgm:prSet presAssocID="{977B7B8A-07F5-47EE-8DD6-FA925B7A1056}" presName="hierChild4" presStyleCnt="0"/>
      <dgm:spPr/>
    </dgm:pt>
    <dgm:pt modelId="{745E7447-3233-48D5-A02B-3AE9AF4C27EB}" type="pres">
      <dgm:prSet presAssocID="{977B7B8A-07F5-47EE-8DD6-FA925B7A1056}" presName="hierChild5" presStyleCnt="0"/>
      <dgm:spPr/>
    </dgm:pt>
    <dgm:pt modelId="{DC25C2F6-1998-4A36-BB6F-88908C755CD5}" type="pres">
      <dgm:prSet presAssocID="{9493F571-75EA-453A-8E6A-7683A968884A}" presName="Name64" presStyleLbl="parChTrans1D2" presStyleIdx="5" presStyleCnt="8"/>
      <dgm:spPr/>
      <dgm:t>
        <a:bodyPr/>
        <a:lstStyle/>
        <a:p>
          <a:endParaRPr lang="es-MX"/>
        </a:p>
      </dgm:t>
    </dgm:pt>
    <dgm:pt modelId="{E34EAAD4-4AEC-4E1B-A75A-F0C7299BBE6C}" type="pres">
      <dgm:prSet presAssocID="{0FD12B71-0C82-413E-A3D3-FAC703803798}" presName="hierRoot2" presStyleCnt="0">
        <dgm:presLayoutVars>
          <dgm:hierBranch val="init"/>
        </dgm:presLayoutVars>
      </dgm:prSet>
      <dgm:spPr/>
    </dgm:pt>
    <dgm:pt modelId="{B8D3441D-6FC3-4D13-91E9-C667483563A1}" type="pres">
      <dgm:prSet presAssocID="{0FD12B71-0C82-413E-A3D3-FAC703803798}" presName="rootComposite" presStyleCnt="0"/>
      <dgm:spPr/>
    </dgm:pt>
    <dgm:pt modelId="{EAD23F1F-5600-4D24-AE86-236787E6F502}" type="pres">
      <dgm:prSet presAssocID="{0FD12B71-0C82-413E-A3D3-FAC703803798}" presName="rootText" presStyleLbl="node2" presStyleIdx="5" presStyleCnt="8" custLinFactNeighborX="5344" custLinFactNeighborY="-9992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881AE65-BAFD-4693-95C5-652D6BF9C7E8}" type="pres">
      <dgm:prSet presAssocID="{0FD12B71-0C82-413E-A3D3-FAC703803798}" presName="rootConnector" presStyleLbl="node2" presStyleIdx="5" presStyleCnt="8"/>
      <dgm:spPr/>
      <dgm:t>
        <a:bodyPr/>
        <a:lstStyle/>
        <a:p>
          <a:endParaRPr lang="es-MX"/>
        </a:p>
      </dgm:t>
    </dgm:pt>
    <dgm:pt modelId="{22EBFC80-A1F1-4FF6-BB21-FEAC095A1339}" type="pres">
      <dgm:prSet presAssocID="{0FD12B71-0C82-413E-A3D3-FAC703803798}" presName="hierChild4" presStyleCnt="0"/>
      <dgm:spPr/>
    </dgm:pt>
    <dgm:pt modelId="{DA33DC67-7637-4E17-BB5D-2773D6AC0AD5}" type="pres">
      <dgm:prSet presAssocID="{0FD12B71-0C82-413E-A3D3-FAC703803798}" presName="hierChild5" presStyleCnt="0"/>
      <dgm:spPr/>
    </dgm:pt>
    <dgm:pt modelId="{46401231-BA7E-4C07-A000-D917D320D90E}" type="pres">
      <dgm:prSet presAssocID="{4B103318-5DEB-46C3-BA39-87731A86899B}" presName="Name64" presStyleLbl="parChTrans1D2" presStyleIdx="6" presStyleCnt="8"/>
      <dgm:spPr/>
      <dgm:t>
        <a:bodyPr/>
        <a:lstStyle/>
        <a:p>
          <a:endParaRPr lang="es-MX"/>
        </a:p>
      </dgm:t>
    </dgm:pt>
    <dgm:pt modelId="{A8892017-5A6C-442F-8674-716FD39D9978}" type="pres">
      <dgm:prSet presAssocID="{D979C140-4050-4728-BB2B-129A098EAA44}" presName="hierRoot2" presStyleCnt="0">
        <dgm:presLayoutVars>
          <dgm:hierBranch val="init"/>
        </dgm:presLayoutVars>
      </dgm:prSet>
      <dgm:spPr/>
    </dgm:pt>
    <dgm:pt modelId="{E2FD140F-6C62-4FAA-B5D9-D63A787FB672}" type="pres">
      <dgm:prSet presAssocID="{D979C140-4050-4728-BB2B-129A098EAA44}" presName="rootComposite" presStyleCnt="0"/>
      <dgm:spPr/>
    </dgm:pt>
    <dgm:pt modelId="{3C6CF758-C4EC-472D-A3E8-C6D3B7ECB88A}" type="pres">
      <dgm:prSet presAssocID="{D979C140-4050-4728-BB2B-129A098EAA44}" presName="rootText" presStyleLbl="node2" presStyleIdx="6" presStyleCnt="8" custLinFactNeighborX="5344" custLinFactNeighborY="814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7A927F4-0E31-41A6-A29C-167DD9E7005D}" type="pres">
      <dgm:prSet presAssocID="{D979C140-4050-4728-BB2B-129A098EAA44}" presName="rootConnector" presStyleLbl="node2" presStyleIdx="6" presStyleCnt="8"/>
      <dgm:spPr/>
      <dgm:t>
        <a:bodyPr/>
        <a:lstStyle/>
        <a:p>
          <a:endParaRPr lang="es-MX"/>
        </a:p>
      </dgm:t>
    </dgm:pt>
    <dgm:pt modelId="{F0E1C645-44A9-45F9-BAA5-502522FBE1F2}" type="pres">
      <dgm:prSet presAssocID="{D979C140-4050-4728-BB2B-129A098EAA44}" presName="hierChild4" presStyleCnt="0"/>
      <dgm:spPr/>
    </dgm:pt>
    <dgm:pt modelId="{965439C9-51F9-4260-976A-1CF2116D9EB5}" type="pres">
      <dgm:prSet presAssocID="{D979C140-4050-4728-BB2B-129A098EAA44}" presName="hierChild5" presStyleCnt="0"/>
      <dgm:spPr/>
    </dgm:pt>
    <dgm:pt modelId="{59AF21F0-6F44-4CE8-8277-297B8BFF94A7}" type="pres">
      <dgm:prSet presAssocID="{E7EF2C4D-4B6B-4163-AB82-10617FE797D8}" presName="Name64" presStyleLbl="parChTrans1D2" presStyleIdx="7" presStyleCnt="8"/>
      <dgm:spPr/>
      <dgm:t>
        <a:bodyPr/>
        <a:lstStyle/>
        <a:p>
          <a:endParaRPr lang="es-MX"/>
        </a:p>
      </dgm:t>
    </dgm:pt>
    <dgm:pt modelId="{1BEF67EE-0757-42CA-AA9E-0203EADCE3AF}" type="pres">
      <dgm:prSet presAssocID="{942767B8-F6A9-4081-9993-55D2AA537B4D}" presName="hierRoot2" presStyleCnt="0">
        <dgm:presLayoutVars>
          <dgm:hierBranch val="init"/>
        </dgm:presLayoutVars>
      </dgm:prSet>
      <dgm:spPr/>
    </dgm:pt>
    <dgm:pt modelId="{26B0E1AC-4E95-410F-9907-52D42FFF5306}" type="pres">
      <dgm:prSet presAssocID="{942767B8-F6A9-4081-9993-55D2AA537B4D}" presName="rootComposite" presStyleCnt="0"/>
      <dgm:spPr/>
    </dgm:pt>
    <dgm:pt modelId="{920BB52F-B568-4B6E-9AFC-50A222C87E35}" type="pres">
      <dgm:prSet presAssocID="{942767B8-F6A9-4081-9993-55D2AA537B4D}" presName="rootText" presStyleLbl="node2" presStyleIdx="7" presStyleCnt="8" custLinFactNeighborX="5344" custLinFactNeighborY="6237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43793E9-61EF-4D1B-ABCF-9A5711100F2F}" type="pres">
      <dgm:prSet presAssocID="{942767B8-F6A9-4081-9993-55D2AA537B4D}" presName="rootConnector" presStyleLbl="node2" presStyleIdx="7" presStyleCnt="8"/>
      <dgm:spPr/>
      <dgm:t>
        <a:bodyPr/>
        <a:lstStyle/>
        <a:p>
          <a:endParaRPr lang="es-MX"/>
        </a:p>
      </dgm:t>
    </dgm:pt>
    <dgm:pt modelId="{FDE83067-953D-496B-A72E-80440679B9CB}" type="pres">
      <dgm:prSet presAssocID="{942767B8-F6A9-4081-9993-55D2AA537B4D}" presName="hierChild4" presStyleCnt="0"/>
      <dgm:spPr/>
    </dgm:pt>
    <dgm:pt modelId="{82CE82CC-FB68-461F-812D-0D4EB65FC361}" type="pres">
      <dgm:prSet presAssocID="{942767B8-F6A9-4081-9993-55D2AA537B4D}" presName="hierChild5" presStyleCnt="0"/>
      <dgm:spPr/>
    </dgm:pt>
    <dgm:pt modelId="{B01C3EB0-AE3F-4F5B-A465-367B3A918553}" type="pres">
      <dgm:prSet presAssocID="{B865699C-0C99-4004-A72C-AD5839DA24B5}" presName="hierChild3" presStyleCnt="0"/>
      <dgm:spPr/>
    </dgm:pt>
  </dgm:ptLst>
  <dgm:cxnLst>
    <dgm:cxn modelId="{8CA3030C-236C-4A40-BFF7-08E4AFC17D41}" srcId="{B865699C-0C99-4004-A72C-AD5839DA24B5}" destId="{27254190-9743-4247-A880-3609F25756B8}" srcOrd="3" destOrd="0" parTransId="{FB69C0B7-597D-4421-AB05-3D3C75536FE8}" sibTransId="{53C7D073-BDD2-42CA-BDDB-B0B1A00E9B66}"/>
    <dgm:cxn modelId="{3734796D-ECAA-4375-8CC6-B843E93143FB}" srcId="{B865699C-0C99-4004-A72C-AD5839DA24B5}" destId="{88AA41E1-C156-4DC5-8EA6-DBC8C62A1486}" srcOrd="0" destOrd="0" parTransId="{FD8AF264-7EEE-4B95-A7C9-234DAB621220}" sibTransId="{6E630D94-2B09-4998-885C-7D9B604E92EA}"/>
    <dgm:cxn modelId="{F050814D-0712-40EC-925F-6537839421DF}" srcId="{B865699C-0C99-4004-A72C-AD5839DA24B5}" destId="{DB2DBC21-87B9-4F15-80A1-24077C27479F}" srcOrd="1" destOrd="0" parTransId="{03256CD4-4C79-4946-A9E0-23A0B7A70315}" sibTransId="{CC771D4A-DFF0-426B-A5A5-D504E2B8F642}"/>
    <dgm:cxn modelId="{179A380F-2BFE-464A-A79B-5EC024A72748}" type="presOf" srcId="{977B7B8A-07F5-47EE-8DD6-FA925B7A1056}" destId="{2FC63F51-DB46-4209-8D99-27F2E5159908}" srcOrd="1" destOrd="0" presId="urn:microsoft.com/office/officeart/2009/3/layout/HorizontalOrganizationChart"/>
    <dgm:cxn modelId="{51766E40-F53B-4B63-BFC6-44CD35366CCE}" type="presOf" srcId="{88AA41E1-C156-4DC5-8EA6-DBC8C62A1486}" destId="{3C60E031-5D7D-41E6-AFC3-9F654130F65C}" srcOrd="1" destOrd="0" presId="urn:microsoft.com/office/officeart/2009/3/layout/HorizontalOrganizationChart"/>
    <dgm:cxn modelId="{23DF3143-02B9-4918-9C42-C3FDB39F7B13}" type="presOf" srcId="{DB2DBC21-87B9-4F15-80A1-24077C27479F}" destId="{8FEB890F-8021-4EDB-8A60-8D903BA64D57}" srcOrd="0" destOrd="0" presId="urn:microsoft.com/office/officeart/2009/3/layout/HorizontalOrganizationChart"/>
    <dgm:cxn modelId="{BFFBAF4D-FD1C-4FB6-A7FC-C7C35471B774}" type="presOf" srcId="{D979C140-4050-4728-BB2B-129A098EAA44}" destId="{A7A927F4-0E31-41A6-A29C-167DD9E7005D}" srcOrd="1" destOrd="0" presId="urn:microsoft.com/office/officeart/2009/3/layout/HorizontalOrganizationChart"/>
    <dgm:cxn modelId="{C90447B7-D931-4D81-A94F-682FD0F91B54}" type="presOf" srcId="{DB2DBC21-87B9-4F15-80A1-24077C27479F}" destId="{90A36D22-D4EB-426D-8310-7FAF49774784}" srcOrd="1" destOrd="0" presId="urn:microsoft.com/office/officeart/2009/3/layout/HorizontalOrganizationChart"/>
    <dgm:cxn modelId="{417ABB14-16C2-47D2-8BBB-6735A33B5365}" type="presOf" srcId="{0FD12B71-0C82-413E-A3D3-FAC703803798}" destId="{EAD23F1F-5600-4D24-AE86-236787E6F502}" srcOrd="0" destOrd="0" presId="urn:microsoft.com/office/officeart/2009/3/layout/HorizontalOrganizationChart"/>
    <dgm:cxn modelId="{8611D096-8941-4FEE-81CF-EED84B49151D}" srcId="{B865699C-0C99-4004-A72C-AD5839DA24B5}" destId="{977B7B8A-07F5-47EE-8DD6-FA925B7A1056}" srcOrd="4" destOrd="0" parTransId="{B9E9E396-B3FD-483C-99D4-D69347128AAA}" sibTransId="{36253E4C-8D47-40FB-8CA5-AE14D6058F3F}"/>
    <dgm:cxn modelId="{3FCE573D-E1F7-4C93-844F-99431FE5D46E}" type="presOf" srcId="{207CC0C6-7607-403D-B64A-6DCEB22A40FB}" destId="{ED4342FE-2B11-4B50-B4D2-D52227EFE13F}" srcOrd="1" destOrd="0" presId="urn:microsoft.com/office/officeart/2009/3/layout/HorizontalOrganizationChart"/>
    <dgm:cxn modelId="{F280B51A-7801-40D6-9D80-76AE2EB63FBA}" type="presOf" srcId="{03256CD4-4C79-4946-A9E0-23A0B7A70315}" destId="{C08CF0C5-ACF1-4F06-8719-F692DFD12A32}" srcOrd="0" destOrd="0" presId="urn:microsoft.com/office/officeart/2009/3/layout/HorizontalOrganizationChart"/>
    <dgm:cxn modelId="{967C6A34-8B5F-4B4F-BCCD-62867427AA35}" type="presOf" srcId="{B865699C-0C99-4004-A72C-AD5839DA24B5}" destId="{FD2066D6-761F-4610-9D8A-08C2218EFEC1}" srcOrd="0" destOrd="0" presId="urn:microsoft.com/office/officeart/2009/3/layout/HorizontalOrganizationChart"/>
    <dgm:cxn modelId="{1A9BB785-A262-49D4-9FEA-88FD81CE3AA2}" type="presOf" srcId="{B9E9E396-B3FD-483C-99D4-D69347128AAA}" destId="{1086EC28-B929-4611-A9F4-327B3829A3A1}" srcOrd="0" destOrd="0" presId="urn:microsoft.com/office/officeart/2009/3/layout/HorizontalOrganizationChart"/>
    <dgm:cxn modelId="{8F2D9FC6-55F5-4CA9-9693-810F2B424D1A}" type="presOf" srcId="{FB69C0B7-597D-4421-AB05-3D3C75536FE8}" destId="{7D76C6E6-C970-4F00-BF20-9953E7A6CD90}" srcOrd="0" destOrd="0" presId="urn:microsoft.com/office/officeart/2009/3/layout/HorizontalOrganizationChart"/>
    <dgm:cxn modelId="{9645BB79-FB75-481F-83CE-D54F962171F5}" type="presOf" srcId="{E7EF2C4D-4B6B-4163-AB82-10617FE797D8}" destId="{59AF21F0-6F44-4CE8-8277-297B8BFF94A7}" srcOrd="0" destOrd="0" presId="urn:microsoft.com/office/officeart/2009/3/layout/HorizontalOrganizationChart"/>
    <dgm:cxn modelId="{4C7367E7-EFC8-4DC9-9BD7-41C4F6DD7B75}" type="presOf" srcId="{4B103318-5DEB-46C3-BA39-87731A86899B}" destId="{46401231-BA7E-4C07-A000-D917D320D90E}" srcOrd="0" destOrd="0" presId="urn:microsoft.com/office/officeart/2009/3/layout/HorizontalOrganizationChart"/>
    <dgm:cxn modelId="{A23F6B7F-3B1B-461F-92A8-2B9DFE8ACE0F}" type="presOf" srcId="{27254190-9743-4247-A880-3609F25756B8}" destId="{772ACD16-5942-4CF5-B37A-DCA5EA8434BB}" srcOrd="1" destOrd="0" presId="urn:microsoft.com/office/officeart/2009/3/layout/HorizontalOrganizationChart"/>
    <dgm:cxn modelId="{33848783-2936-4047-869A-33DA5219FBB0}" type="presOf" srcId="{977B7B8A-07F5-47EE-8DD6-FA925B7A1056}" destId="{70A34401-5D05-40E1-A223-47A63B789D9E}" srcOrd="0" destOrd="0" presId="urn:microsoft.com/office/officeart/2009/3/layout/HorizontalOrganizationChart"/>
    <dgm:cxn modelId="{F67333CA-AE4B-41B9-BCAB-CC950356F448}" type="presOf" srcId="{FCDFD981-FF71-4655-BA60-0BDF78B89C30}" destId="{D86232C6-70AE-416C-8BD4-669344ACBAB2}" srcOrd="0" destOrd="0" presId="urn:microsoft.com/office/officeart/2009/3/layout/HorizontalOrganizationChart"/>
    <dgm:cxn modelId="{DF1E8421-F240-4EB1-B797-D022A3CCA450}" srcId="{B865699C-0C99-4004-A72C-AD5839DA24B5}" destId="{0FD12B71-0C82-413E-A3D3-FAC703803798}" srcOrd="5" destOrd="0" parTransId="{9493F571-75EA-453A-8E6A-7683A968884A}" sibTransId="{BB79AF37-6DD8-438F-B860-E3FEDAB7DA5F}"/>
    <dgm:cxn modelId="{B1121C68-66AD-419B-8CF0-191900DA1483}" srcId="{B865699C-0C99-4004-A72C-AD5839DA24B5}" destId="{D979C140-4050-4728-BB2B-129A098EAA44}" srcOrd="6" destOrd="0" parTransId="{4B103318-5DEB-46C3-BA39-87731A86899B}" sibTransId="{90A90BD3-B177-4C02-A3C7-23C64ED73F3E}"/>
    <dgm:cxn modelId="{3FAB5302-2AE5-412E-B588-CCAF4A080675}" type="presOf" srcId="{9493F571-75EA-453A-8E6A-7683A968884A}" destId="{DC25C2F6-1998-4A36-BB6F-88908C755CD5}" srcOrd="0" destOrd="0" presId="urn:microsoft.com/office/officeart/2009/3/layout/HorizontalOrganizationChart"/>
    <dgm:cxn modelId="{F36F01E5-652B-4975-9BBD-96738B943AA2}" type="presOf" srcId="{0FD12B71-0C82-413E-A3D3-FAC703803798}" destId="{C881AE65-BAFD-4693-95C5-652D6BF9C7E8}" srcOrd="1" destOrd="0" presId="urn:microsoft.com/office/officeart/2009/3/layout/HorizontalOrganizationChart"/>
    <dgm:cxn modelId="{9304B10A-AFF0-4582-B71B-D6E77DDA68CE}" type="presOf" srcId="{27254190-9743-4247-A880-3609F25756B8}" destId="{717E4971-5CC0-40B9-A0C3-09CD7C430521}" srcOrd="0" destOrd="0" presId="urn:microsoft.com/office/officeart/2009/3/layout/HorizontalOrganizationChart"/>
    <dgm:cxn modelId="{1D7271C0-B8C9-4B04-B590-BD27B8843DC4}" srcId="{B865699C-0C99-4004-A72C-AD5839DA24B5}" destId="{942767B8-F6A9-4081-9993-55D2AA537B4D}" srcOrd="7" destOrd="0" parTransId="{E7EF2C4D-4B6B-4163-AB82-10617FE797D8}" sibTransId="{8E7DC784-B171-49AB-8103-AA798861F7D5}"/>
    <dgm:cxn modelId="{DC65C964-CB6C-44E4-B1EE-1DE22755721F}" type="presOf" srcId="{D979C140-4050-4728-BB2B-129A098EAA44}" destId="{3C6CF758-C4EC-472D-A3E8-C6D3B7ECB88A}" srcOrd="0" destOrd="0" presId="urn:microsoft.com/office/officeart/2009/3/layout/HorizontalOrganizationChart"/>
    <dgm:cxn modelId="{1A11061C-F946-4D9F-8F2D-A3C2D4D19AE7}" type="presOf" srcId="{207CC0C6-7607-403D-B64A-6DCEB22A40FB}" destId="{2A6C92C1-C227-4841-9C71-4F93144202E7}" srcOrd="0" destOrd="0" presId="urn:microsoft.com/office/officeart/2009/3/layout/HorizontalOrganizationChart"/>
    <dgm:cxn modelId="{7800C32F-AFA7-4086-BC4F-06988737930A}" type="presOf" srcId="{942767B8-F6A9-4081-9993-55D2AA537B4D}" destId="{920BB52F-B568-4B6E-9AFC-50A222C87E35}" srcOrd="0" destOrd="0" presId="urn:microsoft.com/office/officeart/2009/3/layout/HorizontalOrganizationChart"/>
    <dgm:cxn modelId="{2C053A21-E703-4225-9282-825595AFE953}" type="presOf" srcId="{FD8AF264-7EEE-4B95-A7C9-234DAB621220}" destId="{20AC643D-5755-4DC5-8D8C-9B95BEB6A199}" srcOrd="0" destOrd="0" presId="urn:microsoft.com/office/officeart/2009/3/layout/HorizontalOrganizationChart"/>
    <dgm:cxn modelId="{88D84E58-B344-484C-807B-F862D5604836}" srcId="{B865699C-0C99-4004-A72C-AD5839DA24B5}" destId="{207CC0C6-7607-403D-B64A-6DCEB22A40FB}" srcOrd="2" destOrd="0" parTransId="{FCDFD981-FF71-4655-BA60-0BDF78B89C30}" sibTransId="{0EC957A6-92F8-447D-B3EA-CFF0AAE6E3DF}"/>
    <dgm:cxn modelId="{91AC47EF-B0BC-4D45-91BC-4365E53E3E98}" type="presOf" srcId="{88AA41E1-C156-4DC5-8EA6-DBC8C62A1486}" destId="{1FFF447D-3138-4BD7-AA14-3512A6B4BA2A}" srcOrd="0" destOrd="0" presId="urn:microsoft.com/office/officeart/2009/3/layout/HorizontalOrganizationChart"/>
    <dgm:cxn modelId="{120646A6-24CA-408F-8B0A-0136091F2381}" type="presOf" srcId="{B865699C-0C99-4004-A72C-AD5839DA24B5}" destId="{2851A84B-B0F1-4A3D-96FA-F663EB82CC4A}" srcOrd="1" destOrd="0" presId="urn:microsoft.com/office/officeart/2009/3/layout/HorizontalOrganizationChart"/>
    <dgm:cxn modelId="{463BBEF8-04A6-4DA8-8683-721C7310E664}" srcId="{241525E0-3211-4B81-917C-D9008D2B7348}" destId="{B865699C-0C99-4004-A72C-AD5839DA24B5}" srcOrd="0" destOrd="0" parTransId="{EDF86482-F8AF-4BD5-B20C-7A4A687FEDF3}" sibTransId="{EBF67C92-2B46-4E28-8D90-C6798F9299C7}"/>
    <dgm:cxn modelId="{BF7A427E-B9C8-40B0-AC00-B725BD62C707}" type="presOf" srcId="{241525E0-3211-4B81-917C-D9008D2B7348}" destId="{53A75045-3D00-4207-A231-2272CA9D0A94}" srcOrd="0" destOrd="0" presId="urn:microsoft.com/office/officeart/2009/3/layout/HorizontalOrganizationChart"/>
    <dgm:cxn modelId="{9F2376CA-758C-46B4-8D25-DD7D789300DF}" type="presOf" srcId="{942767B8-F6A9-4081-9993-55D2AA537B4D}" destId="{943793E9-61EF-4D1B-ABCF-9A5711100F2F}" srcOrd="1" destOrd="0" presId="urn:microsoft.com/office/officeart/2009/3/layout/HorizontalOrganizationChart"/>
    <dgm:cxn modelId="{7C661869-CEC1-4965-B09A-1D342107AD9B}" type="presParOf" srcId="{53A75045-3D00-4207-A231-2272CA9D0A94}" destId="{845EE425-8C02-408D-A6B1-A4D4D4CE40D6}" srcOrd="0" destOrd="0" presId="urn:microsoft.com/office/officeart/2009/3/layout/HorizontalOrganizationChart"/>
    <dgm:cxn modelId="{23237E12-45D5-45E5-A46A-484805E731E8}" type="presParOf" srcId="{845EE425-8C02-408D-A6B1-A4D4D4CE40D6}" destId="{2E499433-419E-4B0D-801F-0F212A1CAF22}" srcOrd="0" destOrd="0" presId="urn:microsoft.com/office/officeart/2009/3/layout/HorizontalOrganizationChart"/>
    <dgm:cxn modelId="{DB4562C6-EF59-49FD-83CE-FE5810B8B5B6}" type="presParOf" srcId="{2E499433-419E-4B0D-801F-0F212A1CAF22}" destId="{FD2066D6-761F-4610-9D8A-08C2218EFEC1}" srcOrd="0" destOrd="0" presId="urn:microsoft.com/office/officeart/2009/3/layout/HorizontalOrganizationChart"/>
    <dgm:cxn modelId="{0388D4C0-CFDA-4820-A499-2304CDB393F7}" type="presParOf" srcId="{2E499433-419E-4B0D-801F-0F212A1CAF22}" destId="{2851A84B-B0F1-4A3D-96FA-F663EB82CC4A}" srcOrd="1" destOrd="0" presId="urn:microsoft.com/office/officeart/2009/3/layout/HorizontalOrganizationChart"/>
    <dgm:cxn modelId="{C911CACB-A106-44EF-8ECE-91DA77326BA8}" type="presParOf" srcId="{845EE425-8C02-408D-A6B1-A4D4D4CE40D6}" destId="{E7832A2D-856F-4376-80FF-620ACDF21F1A}" srcOrd="1" destOrd="0" presId="urn:microsoft.com/office/officeart/2009/3/layout/HorizontalOrganizationChart"/>
    <dgm:cxn modelId="{B7FB80F3-2D4C-4A69-9A42-F9051DEEB712}" type="presParOf" srcId="{E7832A2D-856F-4376-80FF-620ACDF21F1A}" destId="{20AC643D-5755-4DC5-8D8C-9B95BEB6A199}" srcOrd="0" destOrd="0" presId="urn:microsoft.com/office/officeart/2009/3/layout/HorizontalOrganizationChart"/>
    <dgm:cxn modelId="{450A2711-B50A-401E-BDB3-53AB61DABA1E}" type="presParOf" srcId="{E7832A2D-856F-4376-80FF-620ACDF21F1A}" destId="{C592AF2E-F5E5-468D-A197-FCB05C021F65}" srcOrd="1" destOrd="0" presId="urn:microsoft.com/office/officeart/2009/3/layout/HorizontalOrganizationChart"/>
    <dgm:cxn modelId="{F62F7C65-2E9D-45FC-B63C-9D4F3011D359}" type="presParOf" srcId="{C592AF2E-F5E5-468D-A197-FCB05C021F65}" destId="{3E34FF38-ADFA-4A4F-837C-0E5274980368}" srcOrd="0" destOrd="0" presId="urn:microsoft.com/office/officeart/2009/3/layout/HorizontalOrganizationChart"/>
    <dgm:cxn modelId="{F49FD54A-B2C7-40D4-A072-C28F9FE5FCF6}" type="presParOf" srcId="{3E34FF38-ADFA-4A4F-837C-0E5274980368}" destId="{1FFF447D-3138-4BD7-AA14-3512A6B4BA2A}" srcOrd="0" destOrd="0" presId="urn:microsoft.com/office/officeart/2009/3/layout/HorizontalOrganizationChart"/>
    <dgm:cxn modelId="{9AF7140F-4ACD-4CB2-8C6F-C2BF79DC7D27}" type="presParOf" srcId="{3E34FF38-ADFA-4A4F-837C-0E5274980368}" destId="{3C60E031-5D7D-41E6-AFC3-9F654130F65C}" srcOrd="1" destOrd="0" presId="urn:microsoft.com/office/officeart/2009/3/layout/HorizontalOrganizationChart"/>
    <dgm:cxn modelId="{1A8267E1-937D-4158-93A9-276343099482}" type="presParOf" srcId="{C592AF2E-F5E5-468D-A197-FCB05C021F65}" destId="{3A52C24B-9DE2-43A1-86BF-89454875FC8E}" srcOrd="1" destOrd="0" presId="urn:microsoft.com/office/officeart/2009/3/layout/HorizontalOrganizationChart"/>
    <dgm:cxn modelId="{DF11A89C-D95D-4AB4-9DC9-CF3030488067}" type="presParOf" srcId="{C592AF2E-F5E5-468D-A197-FCB05C021F65}" destId="{668974EB-20C6-4DC6-9E50-AB12C2D8F078}" srcOrd="2" destOrd="0" presId="urn:microsoft.com/office/officeart/2009/3/layout/HorizontalOrganizationChart"/>
    <dgm:cxn modelId="{5628413F-0F2A-48F6-B11B-C9C6FA4ED989}" type="presParOf" srcId="{E7832A2D-856F-4376-80FF-620ACDF21F1A}" destId="{C08CF0C5-ACF1-4F06-8719-F692DFD12A32}" srcOrd="2" destOrd="0" presId="urn:microsoft.com/office/officeart/2009/3/layout/HorizontalOrganizationChart"/>
    <dgm:cxn modelId="{4A130364-105A-42F5-996D-69D654992F6F}" type="presParOf" srcId="{E7832A2D-856F-4376-80FF-620ACDF21F1A}" destId="{36066328-DD18-4BF7-BB71-267D34C4EBAF}" srcOrd="3" destOrd="0" presId="urn:microsoft.com/office/officeart/2009/3/layout/HorizontalOrganizationChart"/>
    <dgm:cxn modelId="{A837562C-B03F-49EE-944C-C8F4CCCBFA15}" type="presParOf" srcId="{36066328-DD18-4BF7-BB71-267D34C4EBAF}" destId="{92CCAD69-1803-41BF-BE52-C6AC87CAEDDE}" srcOrd="0" destOrd="0" presId="urn:microsoft.com/office/officeart/2009/3/layout/HorizontalOrganizationChart"/>
    <dgm:cxn modelId="{46059820-1133-403D-96EF-3BCE3058C149}" type="presParOf" srcId="{92CCAD69-1803-41BF-BE52-C6AC87CAEDDE}" destId="{8FEB890F-8021-4EDB-8A60-8D903BA64D57}" srcOrd="0" destOrd="0" presId="urn:microsoft.com/office/officeart/2009/3/layout/HorizontalOrganizationChart"/>
    <dgm:cxn modelId="{A37280FA-C048-4A5F-B12E-A9262C9AF79E}" type="presParOf" srcId="{92CCAD69-1803-41BF-BE52-C6AC87CAEDDE}" destId="{90A36D22-D4EB-426D-8310-7FAF49774784}" srcOrd="1" destOrd="0" presId="urn:microsoft.com/office/officeart/2009/3/layout/HorizontalOrganizationChart"/>
    <dgm:cxn modelId="{F7CAEA46-5CF4-4C44-8B09-B80912C0A2D3}" type="presParOf" srcId="{36066328-DD18-4BF7-BB71-267D34C4EBAF}" destId="{7034E4ED-97C1-4ADB-BD3C-6AB751EFBA98}" srcOrd="1" destOrd="0" presId="urn:microsoft.com/office/officeart/2009/3/layout/HorizontalOrganizationChart"/>
    <dgm:cxn modelId="{BD6BDDCA-A11D-49FA-A5A0-7A88844BE8E8}" type="presParOf" srcId="{36066328-DD18-4BF7-BB71-267D34C4EBAF}" destId="{6D292B7E-A30B-45A9-AADB-94549549D3B0}" srcOrd="2" destOrd="0" presId="urn:microsoft.com/office/officeart/2009/3/layout/HorizontalOrganizationChart"/>
    <dgm:cxn modelId="{04D86ACE-36AC-466E-8613-58B65822170F}" type="presParOf" srcId="{E7832A2D-856F-4376-80FF-620ACDF21F1A}" destId="{D86232C6-70AE-416C-8BD4-669344ACBAB2}" srcOrd="4" destOrd="0" presId="urn:microsoft.com/office/officeart/2009/3/layout/HorizontalOrganizationChart"/>
    <dgm:cxn modelId="{4AF754BA-0E1D-4ED0-B598-9D302759E20E}" type="presParOf" srcId="{E7832A2D-856F-4376-80FF-620ACDF21F1A}" destId="{D81FD764-98E1-418C-8EE3-34C4805F1C16}" srcOrd="5" destOrd="0" presId="urn:microsoft.com/office/officeart/2009/3/layout/HorizontalOrganizationChart"/>
    <dgm:cxn modelId="{1A17D323-EB95-4D0C-ABA8-80BC6918D8DA}" type="presParOf" srcId="{D81FD764-98E1-418C-8EE3-34C4805F1C16}" destId="{D3EEF1D0-216A-4E22-BE9A-7EBBB6D1968A}" srcOrd="0" destOrd="0" presId="urn:microsoft.com/office/officeart/2009/3/layout/HorizontalOrganizationChart"/>
    <dgm:cxn modelId="{01A05F00-FD96-4C57-9508-678951254603}" type="presParOf" srcId="{D3EEF1D0-216A-4E22-BE9A-7EBBB6D1968A}" destId="{2A6C92C1-C227-4841-9C71-4F93144202E7}" srcOrd="0" destOrd="0" presId="urn:microsoft.com/office/officeart/2009/3/layout/HorizontalOrganizationChart"/>
    <dgm:cxn modelId="{0FAEE2F6-6624-41E1-AD3D-ABFE086676EC}" type="presParOf" srcId="{D3EEF1D0-216A-4E22-BE9A-7EBBB6D1968A}" destId="{ED4342FE-2B11-4B50-B4D2-D52227EFE13F}" srcOrd="1" destOrd="0" presId="urn:microsoft.com/office/officeart/2009/3/layout/HorizontalOrganizationChart"/>
    <dgm:cxn modelId="{19659ECB-F363-4B0E-BB9D-A6DEC77AACB1}" type="presParOf" srcId="{D81FD764-98E1-418C-8EE3-34C4805F1C16}" destId="{5185FBE9-098E-4726-ADA0-5888BD3240B0}" srcOrd="1" destOrd="0" presId="urn:microsoft.com/office/officeart/2009/3/layout/HorizontalOrganizationChart"/>
    <dgm:cxn modelId="{5C687BA4-FFA9-48FA-B9BC-3A39FB48098C}" type="presParOf" srcId="{D81FD764-98E1-418C-8EE3-34C4805F1C16}" destId="{DEEC647A-9538-4F61-8F57-BCA85A555CAC}" srcOrd="2" destOrd="0" presId="urn:microsoft.com/office/officeart/2009/3/layout/HorizontalOrganizationChart"/>
    <dgm:cxn modelId="{9231A70F-8EE8-47F9-92CC-701BA6320547}" type="presParOf" srcId="{E7832A2D-856F-4376-80FF-620ACDF21F1A}" destId="{7D76C6E6-C970-4F00-BF20-9953E7A6CD90}" srcOrd="6" destOrd="0" presId="urn:microsoft.com/office/officeart/2009/3/layout/HorizontalOrganizationChart"/>
    <dgm:cxn modelId="{109DEDBA-03EB-4281-B65C-F2B855092706}" type="presParOf" srcId="{E7832A2D-856F-4376-80FF-620ACDF21F1A}" destId="{7EA6CAA2-2365-4998-89CC-FCA0CBA438B7}" srcOrd="7" destOrd="0" presId="urn:microsoft.com/office/officeart/2009/3/layout/HorizontalOrganizationChart"/>
    <dgm:cxn modelId="{7356FF10-4E57-442F-A48B-20BDB4614285}" type="presParOf" srcId="{7EA6CAA2-2365-4998-89CC-FCA0CBA438B7}" destId="{5720F649-0935-4290-8BD8-B2A0E7312A45}" srcOrd="0" destOrd="0" presId="urn:microsoft.com/office/officeart/2009/3/layout/HorizontalOrganizationChart"/>
    <dgm:cxn modelId="{06C170F0-115F-4BD8-AF17-E765C432D8A6}" type="presParOf" srcId="{5720F649-0935-4290-8BD8-B2A0E7312A45}" destId="{717E4971-5CC0-40B9-A0C3-09CD7C430521}" srcOrd="0" destOrd="0" presId="urn:microsoft.com/office/officeart/2009/3/layout/HorizontalOrganizationChart"/>
    <dgm:cxn modelId="{932507E4-BF4D-413A-8224-52D778AF548F}" type="presParOf" srcId="{5720F649-0935-4290-8BD8-B2A0E7312A45}" destId="{772ACD16-5942-4CF5-B37A-DCA5EA8434BB}" srcOrd="1" destOrd="0" presId="urn:microsoft.com/office/officeart/2009/3/layout/HorizontalOrganizationChart"/>
    <dgm:cxn modelId="{8BF4E8C7-4BD1-445A-97E5-E08707CAF40E}" type="presParOf" srcId="{7EA6CAA2-2365-4998-89CC-FCA0CBA438B7}" destId="{8CCF504C-FCB6-49C4-B89F-CFE70551C988}" srcOrd="1" destOrd="0" presId="urn:microsoft.com/office/officeart/2009/3/layout/HorizontalOrganizationChart"/>
    <dgm:cxn modelId="{8ABDB036-B465-4489-83AC-65E93CCF3891}" type="presParOf" srcId="{7EA6CAA2-2365-4998-89CC-FCA0CBA438B7}" destId="{B3C6013E-73C4-4A0B-BC51-0526F31CC47C}" srcOrd="2" destOrd="0" presId="urn:microsoft.com/office/officeart/2009/3/layout/HorizontalOrganizationChart"/>
    <dgm:cxn modelId="{6CE8FD72-4E5A-4974-A07C-5DE3C4CA3EF3}" type="presParOf" srcId="{E7832A2D-856F-4376-80FF-620ACDF21F1A}" destId="{1086EC28-B929-4611-A9F4-327B3829A3A1}" srcOrd="8" destOrd="0" presId="urn:microsoft.com/office/officeart/2009/3/layout/HorizontalOrganizationChart"/>
    <dgm:cxn modelId="{99BA8129-B41C-4E1F-AE06-C124A6350630}" type="presParOf" srcId="{E7832A2D-856F-4376-80FF-620ACDF21F1A}" destId="{CA6A792C-662F-4C23-BAAE-B6C1404A2440}" srcOrd="9" destOrd="0" presId="urn:microsoft.com/office/officeart/2009/3/layout/HorizontalOrganizationChart"/>
    <dgm:cxn modelId="{659AA682-313B-4A7C-AB47-1B7C51FCE223}" type="presParOf" srcId="{CA6A792C-662F-4C23-BAAE-B6C1404A2440}" destId="{8E0EE4C7-061B-4B65-BF6D-4BDDDFD740A0}" srcOrd="0" destOrd="0" presId="urn:microsoft.com/office/officeart/2009/3/layout/HorizontalOrganizationChart"/>
    <dgm:cxn modelId="{9FFCF134-3F35-457C-AE99-6BDF733702C8}" type="presParOf" srcId="{8E0EE4C7-061B-4B65-BF6D-4BDDDFD740A0}" destId="{70A34401-5D05-40E1-A223-47A63B789D9E}" srcOrd="0" destOrd="0" presId="urn:microsoft.com/office/officeart/2009/3/layout/HorizontalOrganizationChart"/>
    <dgm:cxn modelId="{49FF7B4C-E75B-46E9-B9F5-A63249FD05A8}" type="presParOf" srcId="{8E0EE4C7-061B-4B65-BF6D-4BDDDFD740A0}" destId="{2FC63F51-DB46-4209-8D99-27F2E5159908}" srcOrd="1" destOrd="0" presId="urn:microsoft.com/office/officeart/2009/3/layout/HorizontalOrganizationChart"/>
    <dgm:cxn modelId="{9AA29DA6-5D8B-4BA5-8490-7BD74B8BB325}" type="presParOf" srcId="{CA6A792C-662F-4C23-BAAE-B6C1404A2440}" destId="{3B99CC8F-0919-44A0-8A93-7BA480393CAF}" srcOrd="1" destOrd="0" presId="urn:microsoft.com/office/officeart/2009/3/layout/HorizontalOrganizationChart"/>
    <dgm:cxn modelId="{25536E88-C27D-4F1C-A56E-934E34778E4C}" type="presParOf" srcId="{CA6A792C-662F-4C23-BAAE-B6C1404A2440}" destId="{745E7447-3233-48D5-A02B-3AE9AF4C27EB}" srcOrd="2" destOrd="0" presId="urn:microsoft.com/office/officeart/2009/3/layout/HorizontalOrganizationChart"/>
    <dgm:cxn modelId="{00FA434B-1B7C-4522-B208-DC7C0D2930D1}" type="presParOf" srcId="{E7832A2D-856F-4376-80FF-620ACDF21F1A}" destId="{DC25C2F6-1998-4A36-BB6F-88908C755CD5}" srcOrd="10" destOrd="0" presId="urn:microsoft.com/office/officeart/2009/3/layout/HorizontalOrganizationChart"/>
    <dgm:cxn modelId="{DD911688-2384-4420-9A82-7A57A6386216}" type="presParOf" srcId="{E7832A2D-856F-4376-80FF-620ACDF21F1A}" destId="{E34EAAD4-4AEC-4E1B-A75A-F0C7299BBE6C}" srcOrd="11" destOrd="0" presId="urn:microsoft.com/office/officeart/2009/3/layout/HorizontalOrganizationChart"/>
    <dgm:cxn modelId="{8DF87492-AD10-42A0-A95A-E5FDA6C201F9}" type="presParOf" srcId="{E34EAAD4-4AEC-4E1B-A75A-F0C7299BBE6C}" destId="{B8D3441D-6FC3-4D13-91E9-C667483563A1}" srcOrd="0" destOrd="0" presId="urn:microsoft.com/office/officeart/2009/3/layout/HorizontalOrganizationChart"/>
    <dgm:cxn modelId="{AF41AD3C-E062-4A95-B5FE-88DB72C42EDC}" type="presParOf" srcId="{B8D3441D-6FC3-4D13-91E9-C667483563A1}" destId="{EAD23F1F-5600-4D24-AE86-236787E6F502}" srcOrd="0" destOrd="0" presId="urn:microsoft.com/office/officeart/2009/3/layout/HorizontalOrganizationChart"/>
    <dgm:cxn modelId="{C15EBD1D-92DC-4B21-AFDC-084465CF2422}" type="presParOf" srcId="{B8D3441D-6FC3-4D13-91E9-C667483563A1}" destId="{C881AE65-BAFD-4693-95C5-652D6BF9C7E8}" srcOrd="1" destOrd="0" presId="urn:microsoft.com/office/officeart/2009/3/layout/HorizontalOrganizationChart"/>
    <dgm:cxn modelId="{6EACFB0A-5C3C-4BBF-978E-7298136F3F0A}" type="presParOf" srcId="{E34EAAD4-4AEC-4E1B-A75A-F0C7299BBE6C}" destId="{22EBFC80-A1F1-4FF6-BB21-FEAC095A1339}" srcOrd="1" destOrd="0" presId="urn:microsoft.com/office/officeart/2009/3/layout/HorizontalOrganizationChart"/>
    <dgm:cxn modelId="{DB9BC390-BC5A-4E6F-A364-FDB0CF7CFA36}" type="presParOf" srcId="{E34EAAD4-4AEC-4E1B-A75A-F0C7299BBE6C}" destId="{DA33DC67-7637-4E17-BB5D-2773D6AC0AD5}" srcOrd="2" destOrd="0" presId="urn:microsoft.com/office/officeart/2009/3/layout/HorizontalOrganizationChart"/>
    <dgm:cxn modelId="{622E9A8F-E61A-4907-9973-9BF4DFC4E291}" type="presParOf" srcId="{E7832A2D-856F-4376-80FF-620ACDF21F1A}" destId="{46401231-BA7E-4C07-A000-D917D320D90E}" srcOrd="12" destOrd="0" presId="urn:microsoft.com/office/officeart/2009/3/layout/HorizontalOrganizationChart"/>
    <dgm:cxn modelId="{F0D1A2E7-76C3-4D3A-A562-55864649E8D5}" type="presParOf" srcId="{E7832A2D-856F-4376-80FF-620ACDF21F1A}" destId="{A8892017-5A6C-442F-8674-716FD39D9978}" srcOrd="13" destOrd="0" presId="urn:microsoft.com/office/officeart/2009/3/layout/HorizontalOrganizationChart"/>
    <dgm:cxn modelId="{42A8BBCB-3F35-4960-B3E0-B856D3C421A0}" type="presParOf" srcId="{A8892017-5A6C-442F-8674-716FD39D9978}" destId="{E2FD140F-6C62-4FAA-B5D9-D63A787FB672}" srcOrd="0" destOrd="0" presId="urn:microsoft.com/office/officeart/2009/3/layout/HorizontalOrganizationChart"/>
    <dgm:cxn modelId="{0E7FBC42-DBE0-44CD-8999-49A6B35A11E9}" type="presParOf" srcId="{E2FD140F-6C62-4FAA-B5D9-D63A787FB672}" destId="{3C6CF758-C4EC-472D-A3E8-C6D3B7ECB88A}" srcOrd="0" destOrd="0" presId="urn:microsoft.com/office/officeart/2009/3/layout/HorizontalOrganizationChart"/>
    <dgm:cxn modelId="{67F4A512-267E-440E-B2F5-0836194F81F5}" type="presParOf" srcId="{E2FD140F-6C62-4FAA-B5D9-D63A787FB672}" destId="{A7A927F4-0E31-41A6-A29C-167DD9E7005D}" srcOrd="1" destOrd="0" presId="urn:microsoft.com/office/officeart/2009/3/layout/HorizontalOrganizationChart"/>
    <dgm:cxn modelId="{D8EE9D92-9250-49B5-BE46-C7DF240841F7}" type="presParOf" srcId="{A8892017-5A6C-442F-8674-716FD39D9978}" destId="{F0E1C645-44A9-45F9-BAA5-502522FBE1F2}" srcOrd="1" destOrd="0" presId="urn:microsoft.com/office/officeart/2009/3/layout/HorizontalOrganizationChart"/>
    <dgm:cxn modelId="{3946EB98-6706-433B-8D85-EBE0F5C68E83}" type="presParOf" srcId="{A8892017-5A6C-442F-8674-716FD39D9978}" destId="{965439C9-51F9-4260-976A-1CF2116D9EB5}" srcOrd="2" destOrd="0" presId="urn:microsoft.com/office/officeart/2009/3/layout/HorizontalOrganizationChart"/>
    <dgm:cxn modelId="{F7644CF3-174F-4873-B2AC-E057303BAD9D}" type="presParOf" srcId="{E7832A2D-856F-4376-80FF-620ACDF21F1A}" destId="{59AF21F0-6F44-4CE8-8277-297B8BFF94A7}" srcOrd="14" destOrd="0" presId="urn:microsoft.com/office/officeart/2009/3/layout/HorizontalOrganizationChart"/>
    <dgm:cxn modelId="{5E68B20D-37C3-4372-9743-6C479667BC58}" type="presParOf" srcId="{E7832A2D-856F-4376-80FF-620ACDF21F1A}" destId="{1BEF67EE-0757-42CA-AA9E-0203EADCE3AF}" srcOrd="15" destOrd="0" presId="urn:microsoft.com/office/officeart/2009/3/layout/HorizontalOrganizationChart"/>
    <dgm:cxn modelId="{77D51B67-7EF2-48E3-9FED-ED628CB0A49D}" type="presParOf" srcId="{1BEF67EE-0757-42CA-AA9E-0203EADCE3AF}" destId="{26B0E1AC-4E95-410F-9907-52D42FFF5306}" srcOrd="0" destOrd="0" presId="urn:microsoft.com/office/officeart/2009/3/layout/HorizontalOrganizationChart"/>
    <dgm:cxn modelId="{B30BE6D8-A85F-4A93-9ED3-8A1A4C20B931}" type="presParOf" srcId="{26B0E1AC-4E95-410F-9907-52D42FFF5306}" destId="{920BB52F-B568-4B6E-9AFC-50A222C87E35}" srcOrd="0" destOrd="0" presId="urn:microsoft.com/office/officeart/2009/3/layout/HorizontalOrganizationChart"/>
    <dgm:cxn modelId="{0AC7096A-ADCD-46EB-AE63-F2C4576549B4}" type="presParOf" srcId="{26B0E1AC-4E95-410F-9907-52D42FFF5306}" destId="{943793E9-61EF-4D1B-ABCF-9A5711100F2F}" srcOrd="1" destOrd="0" presId="urn:microsoft.com/office/officeart/2009/3/layout/HorizontalOrganizationChart"/>
    <dgm:cxn modelId="{C2754F93-57B2-4EF3-A5BA-D07F4A84A70A}" type="presParOf" srcId="{1BEF67EE-0757-42CA-AA9E-0203EADCE3AF}" destId="{FDE83067-953D-496B-A72E-80440679B9CB}" srcOrd="1" destOrd="0" presId="urn:microsoft.com/office/officeart/2009/3/layout/HorizontalOrganizationChart"/>
    <dgm:cxn modelId="{FEDFA724-A87C-4CE0-BA61-F4FE33C4C3B7}" type="presParOf" srcId="{1BEF67EE-0757-42CA-AA9E-0203EADCE3AF}" destId="{82CE82CC-FB68-461F-812D-0D4EB65FC361}" srcOrd="2" destOrd="0" presId="urn:microsoft.com/office/officeart/2009/3/layout/HorizontalOrganizationChart"/>
    <dgm:cxn modelId="{640F2197-FDAA-4083-A371-074900B45EA2}" type="presParOf" srcId="{845EE425-8C02-408D-A6B1-A4D4D4CE40D6}" destId="{B01C3EB0-AE3F-4F5B-A465-367B3A91855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D9E15-9FC2-446E-9CA4-03C2490A91FD}">
      <dsp:nvSpPr>
        <dsp:cNvPr id="0" name=""/>
        <dsp:cNvSpPr/>
      </dsp:nvSpPr>
      <dsp:spPr>
        <a:xfrm>
          <a:off x="5009" y="2920393"/>
          <a:ext cx="1585585" cy="792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2800" b="1" kern="1200" dirty="0">
              <a:solidFill>
                <a:schemeClr val="tx1"/>
              </a:solidFill>
            </a:rPr>
            <a:t>Cognición</a:t>
          </a:r>
        </a:p>
      </dsp:txBody>
      <dsp:txXfrm>
        <a:off x="28229" y="2943613"/>
        <a:ext cx="1539145" cy="746352"/>
      </dsp:txXfrm>
    </dsp:sp>
    <dsp:sp modelId="{4B55B113-E9EE-4F40-A2EF-14D6D09D8C71}">
      <dsp:nvSpPr>
        <dsp:cNvPr id="0" name=""/>
        <dsp:cNvSpPr/>
      </dsp:nvSpPr>
      <dsp:spPr>
        <a:xfrm rot="18268570">
          <a:off x="1347497" y="2844214"/>
          <a:ext cx="1120429" cy="21512"/>
        </a:xfrm>
        <a:custGeom>
          <a:avLst/>
          <a:gdLst/>
          <a:ahLst/>
          <a:cxnLst/>
          <a:rect l="0" t="0" r="0" b="0"/>
          <a:pathLst>
            <a:path>
              <a:moveTo>
                <a:pt x="0" y="10756"/>
              </a:moveTo>
              <a:lnTo>
                <a:pt x="1120429" y="1075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1879701" y="2826959"/>
        <a:ext cx="56021" cy="56021"/>
      </dsp:txXfrm>
    </dsp:sp>
    <dsp:sp modelId="{8A730D7F-EC20-4666-8F9B-946636A272D7}">
      <dsp:nvSpPr>
        <dsp:cNvPr id="0" name=""/>
        <dsp:cNvSpPr/>
      </dsp:nvSpPr>
      <dsp:spPr>
        <a:xfrm>
          <a:off x="2224829" y="1528970"/>
          <a:ext cx="2147565" cy="17283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2400" b="1" kern="1200" dirty="0">
              <a:solidFill>
                <a:schemeClr val="tx1"/>
              </a:solidFill>
            </a:rPr>
            <a:t>Información almacenada</a:t>
          </a:r>
        </a:p>
      </dsp:txBody>
      <dsp:txXfrm>
        <a:off x="2275451" y="1579592"/>
        <a:ext cx="2046321" cy="1627115"/>
      </dsp:txXfrm>
    </dsp:sp>
    <dsp:sp modelId="{6C1333FA-6133-4F1C-8D17-56C62FB239E4}">
      <dsp:nvSpPr>
        <dsp:cNvPr id="0" name=""/>
        <dsp:cNvSpPr/>
      </dsp:nvSpPr>
      <dsp:spPr>
        <a:xfrm rot="3331430">
          <a:off x="1347497" y="3767853"/>
          <a:ext cx="1120429" cy="21512"/>
        </a:xfrm>
        <a:custGeom>
          <a:avLst/>
          <a:gdLst/>
          <a:ahLst/>
          <a:cxnLst/>
          <a:rect l="0" t="0" r="0" b="0"/>
          <a:pathLst>
            <a:path>
              <a:moveTo>
                <a:pt x="0" y="10756"/>
              </a:moveTo>
              <a:lnTo>
                <a:pt x="1120429" y="1075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1879701" y="3750598"/>
        <a:ext cx="56021" cy="56021"/>
      </dsp:txXfrm>
    </dsp:sp>
    <dsp:sp modelId="{9CBE661C-5628-46A1-A209-BE270CF8984B}">
      <dsp:nvSpPr>
        <dsp:cNvPr id="0" name=""/>
        <dsp:cNvSpPr/>
      </dsp:nvSpPr>
      <dsp:spPr>
        <a:xfrm>
          <a:off x="2224829" y="3376249"/>
          <a:ext cx="2147565" cy="17283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2400" b="1" kern="1200" dirty="0">
              <a:solidFill>
                <a:schemeClr val="tx1"/>
              </a:solidFill>
            </a:rPr>
            <a:t>Información nueva</a:t>
          </a:r>
        </a:p>
      </dsp:txBody>
      <dsp:txXfrm>
        <a:off x="2275451" y="3426871"/>
        <a:ext cx="2046321" cy="1627115"/>
      </dsp:txXfrm>
    </dsp:sp>
    <dsp:sp modelId="{A40287AD-875E-40B6-A9B3-220F2C780F8C}">
      <dsp:nvSpPr>
        <dsp:cNvPr id="0" name=""/>
        <dsp:cNvSpPr/>
      </dsp:nvSpPr>
      <dsp:spPr>
        <a:xfrm rot="17466269">
          <a:off x="3997830" y="3683613"/>
          <a:ext cx="1170640" cy="21512"/>
        </a:xfrm>
        <a:custGeom>
          <a:avLst/>
          <a:gdLst/>
          <a:ahLst/>
          <a:cxnLst/>
          <a:rect l="0" t="0" r="0" b="0"/>
          <a:pathLst>
            <a:path>
              <a:moveTo>
                <a:pt x="0" y="10756"/>
              </a:moveTo>
              <a:lnTo>
                <a:pt x="1170640" y="1075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4553884" y="3665103"/>
        <a:ext cx="58532" cy="58532"/>
      </dsp:txXfrm>
    </dsp:sp>
    <dsp:sp modelId="{0E870969-1F31-4536-94E3-42EA0C17C9B2}">
      <dsp:nvSpPr>
        <dsp:cNvPr id="0" name=""/>
        <dsp:cNvSpPr/>
      </dsp:nvSpPr>
      <dsp:spPr>
        <a:xfrm>
          <a:off x="4793906" y="2870947"/>
          <a:ext cx="1501438" cy="5547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Atención</a:t>
          </a:r>
        </a:p>
      </dsp:txBody>
      <dsp:txXfrm>
        <a:off x="4810153" y="2887194"/>
        <a:ext cx="1468944" cy="522231"/>
      </dsp:txXfrm>
    </dsp:sp>
    <dsp:sp modelId="{E0FC85D5-C6A6-4E67-9C32-AADBB451D223}">
      <dsp:nvSpPr>
        <dsp:cNvPr id="0" name=""/>
        <dsp:cNvSpPr/>
      </dsp:nvSpPr>
      <dsp:spPr>
        <a:xfrm rot="17606696">
          <a:off x="6030223" y="2733597"/>
          <a:ext cx="880612" cy="21512"/>
        </a:xfrm>
        <a:custGeom>
          <a:avLst/>
          <a:gdLst/>
          <a:ahLst/>
          <a:cxnLst/>
          <a:rect l="0" t="0" r="0" b="0"/>
          <a:pathLst>
            <a:path>
              <a:moveTo>
                <a:pt x="0" y="10756"/>
              </a:moveTo>
              <a:lnTo>
                <a:pt x="880612" y="1075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6448513" y="2722338"/>
        <a:ext cx="44030" cy="44030"/>
      </dsp:txXfrm>
    </dsp:sp>
    <dsp:sp modelId="{1CE29196-7AFF-410F-A8A4-8AC9E48FCB9B}">
      <dsp:nvSpPr>
        <dsp:cNvPr id="0" name=""/>
        <dsp:cNvSpPr/>
      </dsp:nvSpPr>
      <dsp:spPr>
        <a:xfrm>
          <a:off x="6645712" y="1944001"/>
          <a:ext cx="1585585" cy="792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Memoria de trabajo</a:t>
          </a:r>
        </a:p>
      </dsp:txBody>
      <dsp:txXfrm>
        <a:off x="6668932" y="1967221"/>
        <a:ext cx="1539145" cy="746352"/>
      </dsp:txXfrm>
    </dsp:sp>
    <dsp:sp modelId="{5E6BB9AC-15B9-4606-9333-6CD7C93DAFD1}">
      <dsp:nvSpPr>
        <dsp:cNvPr id="0" name=""/>
        <dsp:cNvSpPr/>
      </dsp:nvSpPr>
      <dsp:spPr>
        <a:xfrm rot="3860163">
          <a:off x="5997812" y="3610613"/>
          <a:ext cx="1049669" cy="21512"/>
        </a:xfrm>
        <a:custGeom>
          <a:avLst/>
          <a:gdLst/>
          <a:ahLst/>
          <a:cxnLst/>
          <a:rect l="0" t="0" r="0" b="0"/>
          <a:pathLst>
            <a:path>
              <a:moveTo>
                <a:pt x="0" y="10756"/>
              </a:moveTo>
              <a:lnTo>
                <a:pt x="1049669" y="1075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6496405" y="3595127"/>
        <a:ext cx="52483" cy="52483"/>
      </dsp:txXfrm>
    </dsp:sp>
    <dsp:sp modelId="{792406A9-21C2-4F05-9015-C98B8F07C6BC}">
      <dsp:nvSpPr>
        <dsp:cNvPr id="0" name=""/>
        <dsp:cNvSpPr/>
      </dsp:nvSpPr>
      <dsp:spPr>
        <a:xfrm>
          <a:off x="6749949" y="3698032"/>
          <a:ext cx="1854041" cy="792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Velocidad de procesamiento</a:t>
          </a:r>
        </a:p>
      </dsp:txBody>
      <dsp:txXfrm>
        <a:off x="6773169" y="3721252"/>
        <a:ext cx="1807601" cy="746352"/>
      </dsp:txXfrm>
    </dsp:sp>
    <dsp:sp modelId="{E324FDD9-1F7D-4EBF-9B63-92264F4B8CF6}">
      <dsp:nvSpPr>
        <dsp:cNvPr id="0" name=""/>
        <dsp:cNvSpPr/>
      </dsp:nvSpPr>
      <dsp:spPr>
        <a:xfrm rot="3024926">
          <a:off x="4239808" y="4511334"/>
          <a:ext cx="730938" cy="21512"/>
        </a:xfrm>
        <a:custGeom>
          <a:avLst/>
          <a:gdLst/>
          <a:ahLst/>
          <a:cxnLst/>
          <a:rect l="0" t="0" r="0" b="0"/>
          <a:pathLst>
            <a:path>
              <a:moveTo>
                <a:pt x="0" y="10756"/>
              </a:moveTo>
              <a:lnTo>
                <a:pt x="730938" y="1075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4587004" y="4503817"/>
        <a:ext cx="36546" cy="36546"/>
      </dsp:txXfrm>
    </dsp:sp>
    <dsp:sp modelId="{A5A8429B-E0EA-4096-9CEA-698422EC89EE}">
      <dsp:nvSpPr>
        <dsp:cNvPr id="0" name=""/>
        <dsp:cNvSpPr/>
      </dsp:nvSpPr>
      <dsp:spPr>
        <a:xfrm>
          <a:off x="4838160" y="4407355"/>
          <a:ext cx="1585585" cy="7927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Memoria episódica</a:t>
          </a:r>
        </a:p>
      </dsp:txBody>
      <dsp:txXfrm>
        <a:off x="4861380" y="4430575"/>
        <a:ext cx="1539145" cy="7463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A9E05-63F7-40A3-858F-A74514BBD1DD}">
      <dsp:nvSpPr>
        <dsp:cNvPr id="0" name=""/>
        <dsp:cNvSpPr/>
      </dsp:nvSpPr>
      <dsp:spPr>
        <a:xfrm>
          <a:off x="7575" y="61259"/>
          <a:ext cx="3590857" cy="5598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/>
            <a:t>Corticales</a:t>
          </a:r>
        </a:p>
      </dsp:txBody>
      <dsp:txXfrm>
        <a:off x="7575" y="61259"/>
        <a:ext cx="3590857" cy="559884"/>
      </dsp:txXfrm>
    </dsp:sp>
    <dsp:sp modelId="{1DC59EF7-1883-4CD2-8DC5-3D92FC0EFE7E}">
      <dsp:nvSpPr>
        <dsp:cNvPr id="0" name=""/>
        <dsp:cNvSpPr/>
      </dsp:nvSpPr>
      <dsp:spPr>
        <a:xfrm>
          <a:off x="19855" y="621143"/>
          <a:ext cx="3566296" cy="33403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/>
            <a:t>Enfermedad de Alzheimer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/>
            <a:t>Demencia </a:t>
          </a:r>
          <a:r>
            <a:rPr lang="es-MX" sz="2000" kern="1200" dirty="0" err="1"/>
            <a:t>fronto</a:t>
          </a:r>
          <a:r>
            <a:rPr lang="es-MX" sz="2000" kern="1200" dirty="0"/>
            <a:t>-temporal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/>
            <a:t>Atrofias corticales asimétricas </a:t>
          </a:r>
        </a:p>
      </dsp:txBody>
      <dsp:txXfrm>
        <a:off x="19855" y="621143"/>
        <a:ext cx="3566296" cy="3340321"/>
      </dsp:txXfrm>
    </dsp:sp>
    <dsp:sp modelId="{944468A6-6515-45ED-9071-031146DA3D7D}">
      <dsp:nvSpPr>
        <dsp:cNvPr id="0" name=""/>
        <dsp:cNvSpPr/>
      </dsp:nvSpPr>
      <dsp:spPr>
        <a:xfrm>
          <a:off x="4227068" y="61259"/>
          <a:ext cx="4490256" cy="5598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/>
            <a:t>Subcorticales</a:t>
          </a:r>
        </a:p>
      </dsp:txBody>
      <dsp:txXfrm>
        <a:off x="4227068" y="61259"/>
        <a:ext cx="4490256" cy="559884"/>
      </dsp:txXfrm>
    </dsp:sp>
    <dsp:sp modelId="{74E75D6E-1BCF-4267-ADCF-BC665059F17D}">
      <dsp:nvSpPr>
        <dsp:cNvPr id="0" name=""/>
        <dsp:cNvSpPr/>
      </dsp:nvSpPr>
      <dsp:spPr>
        <a:xfrm>
          <a:off x="4234643" y="682403"/>
          <a:ext cx="4490256" cy="33403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/>
            <a:t>Demencia por cuerpos de Lewy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/>
            <a:t>Enfermedad de Parkinson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/>
            <a:t>Parálisis supranuclear progresiva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/>
            <a:t>Demencias vasculares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/>
            <a:t>Enfermedad de Creutzfeldt-Jakob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/>
            <a:t>Demencia por VIH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/>
            <a:t>Neuro sífilis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/>
            <a:t>Enfermedad sistémica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/>
            <a:t>Endocrinopatías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/>
            <a:t>Encefalopatías tóxicas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/>
            <a:t>Demencia postraumática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/>
            <a:t>Neoplasias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/>
            <a:t>Desmielinización</a:t>
          </a:r>
        </a:p>
      </dsp:txBody>
      <dsp:txXfrm>
        <a:off x="4234643" y="682403"/>
        <a:ext cx="4490256" cy="33403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FD469-0BE5-4D2F-B179-C16ACFD437A5}">
      <dsp:nvSpPr>
        <dsp:cNvPr id="0" name=""/>
        <dsp:cNvSpPr/>
      </dsp:nvSpPr>
      <dsp:spPr>
        <a:xfrm>
          <a:off x="6289262" y="3095016"/>
          <a:ext cx="504025" cy="541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012" y="0"/>
              </a:lnTo>
              <a:lnTo>
                <a:pt x="252012" y="541826"/>
              </a:lnTo>
              <a:lnTo>
                <a:pt x="504025" y="5418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958723-B824-4D15-B34B-75CE2890AAC3}">
      <dsp:nvSpPr>
        <dsp:cNvPr id="0" name=""/>
        <dsp:cNvSpPr/>
      </dsp:nvSpPr>
      <dsp:spPr>
        <a:xfrm>
          <a:off x="6289262" y="2553189"/>
          <a:ext cx="504025" cy="541826"/>
        </a:xfrm>
        <a:custGeom>
          <a:avLst/>
          <a:gdLst/>
          <a:ahLst/>
          <a:cxnLst/>
          <a:rect l="0" t="0" r="0" b="0"/>
          <a:pathLst>
            <a:path>
              <a:moveTo>
                <a:pt x="0" y="541826"/>
              </a:moveTo>
              <a:lnTo>
                <a:pt x="252012" y="541826"/>
              </a:lnTo>
              <a:lnTo>
                <a:pt x="252012" y="0"/>
              </a:lnTo>
              <a:lnTo>
                <a:pt x="504025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7A818B-A46F-433A-8202-2C749433BDCA}">
      <dsp:nvSpPr>
        <dsp:cNvPr id="0" name=""/>
        <dsp:cNvSpPr/>
      </dsp:nvSpPr>
      <dsp:spPr>
        <a:xfrm>
          <a:off x="3265112" y="2011362"/>
          <a:ext cx="504025" cy="1083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012" y="0"/>
              </a:lnTo>
              <a:lnTo>
                <a:pt x="252012" y="1083653"/>
              </a:lnTo>
              <a:lnTo>
                <a:pt x="504025" y="10836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715744-8790-41CB-9357-B4CC4ED6A1C0}">
      <dsp:nvSpPr>
        <dsp:cNvPr id="0" name=""/>
        <dsp:cNvSpPr/>
      </dsp:nvSpPr>
      <dsp:spPr>
        <a:xfrm>
          <a:off x="6289262" y="927708"/>
          <a:ext cx="504025" cy="541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012" y="0"/>
              </a:lnTo>
              <a:lnTo>
                <a:pt x="252012" y="541826"/>
              </a:lnTo>
              <a:lnTo>
                <a:pt x="504025" y="5418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282FD5-6726-4867-9E96-D5E9ACA8EC28}">
      <dsp:nvSpPr>
        <dsp:cNvPr id="0" name=""/>
        <dsp:cNvSpPr/>
      </dsp:nvSpPr>
      <dsp:spPr>
        <a:xfrm>
          <a:off x="6289262" y="385881"/>
          <a:ext cx="504025" cy="541826"/>
        </a:xfrm>
        <a:custGeom>
          <a:avLst/>
          <a:gdLst/>
          <a:ahLst/>
          <a:cxnLst/>
          <a:rect l="0" t="0" r="0" b="0"/>
          <a:pathLst>
            <a:path>
              <a:moveTo>
                <a:pt x="0" y="541826"/>
              </a:moveTo>
              <a:lnTo>
                <a:pt x="252012" y="541826"/>
              </a:lnTo>
              <a:lnTo>
                <a:pt x="252012" y="0"/>
              </a:lnTo>
              <a:lnTo>
                <a:pt x="504025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72D484-EAAD-405F-9475-032434756869}">
      <dsp:nvSpPr>
        <dsp:cNvPr id="0" name=""/>
        <dsp:cNvSpPr/>
      </dsp:nvSpPr>
      <dsp:spPr>
        <a:xfrm>
          <a:off x="3265112" y="927708"/>
          <a:ext cx="504025" cy="1083653"/>
        </a:xfrm>
        <a:custGeom>
          <a:avLst/>
          <a:gdLst/>
          <a:ahLst/>
          <a:cxnLst/>
          <a:rect l="0" t="0" r="0" b="0"/>
          <a:pathLst>
            <a:path>
              <a:moveTo>
                <a:pt x="0" y="1083653"/>
              </a:moveTo>
              <a:lnTo>
                <a:pt x="252012" y="1083653"/>
              </a:lnTo>
              <a:lnTo>
                <a:pt x="252012" y="0"/>
              </a:lnTo>
              <a:lnTo>
                <a:pt x="50402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56CAC-4BFF-4A24-B567-51022058F1C6}">
      <dsp:nvSpPr>
        <dsp:cNvPr id="0" name=""/>
        <dsp:cNvSpPr/>
      </dsp:nvSpPr>
      <dsp:spPr>
        <a:xfrm>
          <a:off x="744987" y="1627043"/>
          <a:ext cx="2520125" cy="768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/>
            <a:t>Demencia Primaria</a:t>
          </a:r>
        </a:p>
      </dsp:txBody>
      <dsp:txXfrm>
        <a:off x="744987" y="1627043"/>
        <a:ext cx="2520125" cy="768638"/>
      </dsp:txXfrm>
    </dsp:sp>
    <dsp:sp modelId="{3E0B8356-729A-4614-BF5C-78A8DDA9C6A2}">
      <dsp:nvSpPr>
        <dsp:cNvPr id="0" name=""/>
        <dsp:cNvSpPr/>
      </dsp:nvSpPr>
      <dsp:spPr>
        <a:xfrm>
          <a:off x="3769137" y="543389"/>
          <a:ext cx="2520125" cy="768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/>
            <a:t>La demencia es</a:t>
          </a:r>
        </a:p>
      </dsp:txBody>
      <dsp:txXfrm>
        <a:off x="3769137" y="543389"/>
        <a:ext cx="2520125" cy="768638"/>
      </dsp:txXfrm>
    </dsp:sp>
    <dsp:sp modelId="{D1E8DA7D-E352-4D00-9505-BA075B6A3418}">
      <dsp:nvSpPr>
        <dsp:cNvPr id="0" name=""/>
        <dsp:cNvSpPr/>
      </dsp:nvSpPr>
      <dsp:spPr>
        <a:xfrm>
          <a:off x="6793287" y="1562"/>
          <a:ext cx="2520125" cy="768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/>
            <a:t>Manifestación principal</a:t>
          </a:r>
        </a:p>
      </dsp:txBody>
      <dsp:txXfrm>
        <a:off x="6793287" y="1562"/>
        <a:ext cx="2520125" cy="768638"/>
      </dsp:txXfrm>
    </dsp:sp>
    <dsp:sp modelId="{21F1B60A-7DCA-4D7E-AEB4-74A802EDD0C5}">
      <dsp:nvSpPr>
        <dsp:cNvPr id="0" name=""/>
        <dsp:cNvSpPr/>
      </dsp:nvSpPr>
      <dsp:spPr>
        <a:xfrm>
          <a:off x="6793287" y="1085216"/>
          <a:ext cx="2520125" cy="768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/>
            <a:t>Forma parte del cuadro clínico</a:t>
          </a:r>
        </a:p>
      </dsp:txBody>
      <dsp:txXfrm>
        <a:off x="6793287" y="1085216"/>
        <a:ext cx="2520125" cy="768638"/>
      </dsp:txXfrm>
    </dsp:sp>
    <dsp:sp modelId="{9CDC7B2C-82BB-44B5-8FD8-2991FC841B70}">
      <dsp:nvSpPr>
        <dsp:cNvPr id="0" name=""/>
        <dsp:cNvSpPr/>
      </dsp:nvSpPr>
      <dsp:spPr>
        <a:xfrm>
          <a:off x="3769137" y="2710697"/>
          <a:ext cx="2520125" cy="768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/>
            <a:t>Las lesiones son</a:t>
          </a:r>
        </a:p>
      </dsp:txBody>
      <dsp:txXfrm>
        <a:off x="3769137" y="2710697"/>
        <a:ext cx="2520125" cy="768638"/>
      </dsp:txXfrm>
    </dsp:sp>
    <dsp:sp modelId="{CDDB906C-F8B1-4AA2-B3A2-22128F791F84}">
      <dsp:nvSpPr>
        <dsp:cNvPr id="0" name=""/>
        <dsp:cNvSpPr/>
      </dsp:nvSpPr>
      <dsp:spPr>
        <a:xfrm>
          <a:off x="6793287" y="2168870"/>
          <a:ext cx="2520125" cy="768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/>
            <a:t>Corticales</a:t>
          </a:r>
        </a:p>
      </dsp:txBody>
      <dsp:txXfrm>
        <a:off x="6793287" y="2168870"/>
        <a:ext cx="2520125" cy="768638"/>
      </dsp:txXfrm>
    </dsp:sp>
    <dsp:sp modelId="{FB0C94F9-FF11-4F37-9CCF-B29A4B5E5B8B}">
      <dsp:nvSpPr>
        <dsp:cNvPr id="0" name=""/>
        <dsp:cNvSpPr/>
      </dsp:nvSpPr>
      <dsp:spPr>
        <a:xfrm>
          <a:off x="6793287" y="3252524"/>
          <a:ext cx="2520125" cy="768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/>
            <a:t>Subcorticales</a:t>
          </a:r>
        </a:p>
      </dsp:txBody>
      <dsp:txXfrm>
        <a:off x="6793287" y="3252524"/>
        <a:ext cx="2520125" cy="7686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F21F0-6F44-4CE8-8277-297B8BFF94A7}">
      <dsp:nvSpPr>
        <dsp:cNvPr id="0" name=""/>
        <dsp:cNvSpPr/>
      </dsp:nvSpPr>
      <dsp:spPr>
        <a:xfrm>
          <a:off x="4165604" y="4356746"/>
          <a:ext cx="1332953" cy="1107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60442" y="0"/>
              </a:lnTo>
              <a:lnTo>
                <a:pt x="1160442" y="1107875"/>
              </a:lnTo>
              <a:lnTo>
                <a:pt x="1332953" y="11078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01231-BA7E-4C07-A000-D917D320D90E}">
      <dsp:nvSpPr>
        <dsp:cNvPr id="0" name=""/>
        <dsp:cNvSpPr/>
      </dsp:nvSpPr>
      <dsp:spPr>
        <a:xfrm>
          <a:off x="4165604" y="4356746"/>
          <a:ext cx="1332953" cy="404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60442" y="0"/>
              </a:lnTo>
              <a:lnTo>
                <a:pt x="1160442" y="404446"/>
              </a:lnTo>
              <a:lnTo>
                <a:pt x="1332953" y="4044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5C2F6-1998-4A36-BB6F-88908C755CD5}">
      <dsp:nvSpPr>
        <dsp:cNvPr id="0" name=""/>
        <dsp:cNvSpPr/>
      </dsp:nvSpPr>
      <dsp:spPr>
        <a:xfrm>
          <a:off x="4165604" y="3450779"/>
          <a:ext cx="1332953" cy="905966"/>
        </a:xfrm>
        <a:custGeom>
          <a:avLst/>
          <a:gdLst/>
          <a:ahLst/>
          <a:cxnLst/>
          <a:rect l="0" t="0" r="0" b="0"/>
          <a:pathLst>
            <a:path>
              <a:moveTo>
                <a:pt x="0" y="905966"/>
              </a:moveTo>
              <a:lnTo>
                <a:pt x="1160442" y="905966"/>
              </a:lnTo>
              <a:lnTo>
                <a:pt x="1160442" y="0"/>
              </a:lnTo>
              <a:lnTo>
                <a:pt x="133295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6EC28-B929-4611-A9F4-327B3829A3A1}">
      <dsp:nvSpPr>
        <dsp:cNvPr id="0" name=""/>
        <dsp:cNvSpPr/>
      </dsp:nvSpPr>
      <dsp:spPr>
        <a:xfrm>
          <a:off x="4165604" y="2656248"/>
          <a:ext cx="1332953" cy="1700497"/>
        </a:xfrm>
        <a:custGeom>
          <a:avLst/>
          <a:gdLst/>
          <a:ahLst/>
          <a:cxnLst/>
          <a:rect l="0" t="0" r="0" b="0"/>
          <a:pathLst>
            <a:path>
              <a:moveTo>
                <a:pt x="0" y="1700497"/>
              </a:moveTo>
              <a:lnTo>
                <a:pt x="1160442" y="1700497"/>
              </a:lnTo>
              <a:lnTo>
                <a:pt x="1160442" y="0"/>
              </a:lnTo>
              <a:lnTo>
                <a:pt x="133295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6C6E6-C970-4F00-BF20-9953E7A6CD90}">
      <dsp:nvSpPr>
        <dsp:cNvPr id="0" name=""/>
        <dsp:cNvSpPr/>
      </dsp:nvSpPr>
      <dsp:spPr>
        <a:xfrm>
          <a:off x="4165604" y="1756917"/>
          <a:ext cx="1332953" cy="2599828"/>
        </a:xfrm>
        <a:custGeom>
          <a:avLst/>
          <a:gdLst/>
          <a:ahLst/>
          <a:cxnLst/>
          <a:rect l="0" t="0" r="0" b="0"/>
          <a:pathLst>
            <a:path>
              <a:moveTo>
                <a:pt x="0" y="2599828"/>
              </a:moveTo>
              <a:lnTo>
                <a:pt x="1160442" y="2599828"/>
              </a:lnTo>
              <a:lnTo>
                <a:pt x="1160442" y="0"/>
              </a:lnTo>
              <a:lnTo>
                <a:pt x="133295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6232C6-70AE-416C-8BD4-669344ACBAB2}">
      <dsp:nvSpPr>
        <dsp:cNvPr id="0" name=""/>
        <dsp:cNvSpPr/>
      </dsp:nvSpPr>
      <dsp:spPr>
        <a:xfrm>
          <a:off x="4165604" y="3450612"/>
          <a:ext cx="3927975" cy="906133"/>
        </a:xfrm>
        <a:custGeom>
          <a:avLst/>
          <a:gdLst/>
          <a:ahLst/>
          <a:cxnLst/>
          <a:rect l="0" t="0" r="0" b="0"/>
          <a:pathLst>
            <a:path>
              <a:moveTo>
                <a:pt x="0" y="906133"/>
              </a:moveTo>
              <a:lnTo>
                <a:pt x="3755465" y="906133"/>
              </a:lnTo>
              <a:lnTo>
                <a:pt x="3755465" y="0"/>
              </a:lnTo>
              <a:lnTo>
                <a:pt x="392797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8CF0C5-ACF1-4F06-8719-F692DFD12A32}">
      <dsp:nvSpPr>
        <dsp:cNvPr id="0" name=""/>
        <dsp:cNvSpPr/>
      </dsp:nvSpPr>
      <dsp:spPr>
        <a:xfrm>
          <a:off x="4165604" y="4311026"/>
          <a:ext cx="41073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34789" y="45720"/>
              </a:lnTo>
              <a:lnTo>
                <a:pt x="3934789" y="65603"/>
              </a:lnTo>
              <a:lnTo>
                <a:pt x="4107300" y="656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C643D-5755-4DC5-8D8C-9B95BEB6A199}">
      <dsp:nvSpPr>
        <dsp:cNvPr id="0" name=""/>
        <dsp:cNvSpPr/>
      </dsp:nvSpPr>
      <dsp:spPr>
        <a:xfrm>
          <a:off x="4165604" y="4356746"/>
          <a:ext cx="3927975" cy="930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55465" y="0"/>
              </a:lnTo>
              <a:lnTo>
                <a:pt x="3755465" y="930604"/>
              </a:lnTo>
              <a:lnTo>
                <a:pt x="3927975" y="9306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066D6-761F-4610-9D8A-08C2218EFEC1}">
      <dsp:nvSpPr>
        <dsp:cNvPr id="0" name=""/>
        <dsp:cNvSpPr/>
      </dsp:nvSpPr>
      <dsp:spPr>
        <a:xfrm>
          <a:off x="2031184" y="3689218"/>
          <a:ext cx="2134419" cy="13350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/>
            <a:t>Demencia secundaria</a:t>
          </a:r>
        </a:p>
      </dsp:txBody>
      <dsp:txXfrm>
        <a:off x="2031184" y="3689218"/>
        <a:ext cx="2134419" cy="1335054"/>
      </dsp:txXfrm>
    </dsp:sp>
    <dsp:sp modelId="{1FFF447D-3138-4BD7-AA14-3512A6B4BA2A}">
      <dsp:nvSpPr>
        <dsp:cNvPr id="0" name=""/>
        <dsp:cNvSpPr/>
      </dsp:nvSpPr>
      <dsp:spPr>
        <a:xfrm>
          <a:off x="8093579" y="5024272"/>
          <a:ext cx="1725104" cy="526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/>
            <a:t>Vascular</a:t>
          </a:r>
        </a:p>
      </dsp:txBody>
      <dsp:txXfrm>
        <a:off x="8093579" y="5024272"/>
        <a:ext cx="1725104" cy="526156"/>
      </dsp:txXfrm>
    </dsp:sp>
    <dsp:sp modelId="{8FEB890F-8021-4EDB-8A60-8D903BA64D57}">
      <dsp:nvSpPr>
        <dsp:cNvPr id="0" name=""/>
        <dsp:cNvSpPr/>
      </dsp:nvSpPr>
      <dsp:spPr>
        <a:xfrm>
          <a:off x="8272904" y="4113551"/>
          <a:ext cx="1725104" cy="526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/>
            <a:t>Metabólica</a:t>
          </a:r>
        </a:p>
      </dsp:txBody>
      <dsp:txXfrm>
        <a:off x="8272904" y="4113551"/>
        <a:ext cx="1725104" cy="526156"/>
      </dsp:txXfrm>
    </dsp:sp>
    <dsp:sp modelId="{2A6C92C1-C227-4841-9C71-4F93144202E7}">
      <dsp:nvSpPr>
        <dsp:cNvPr id="0" name=""/>
        <dsp:cNvSpPr/>
      </dsp:nvSpPr>
      <dsp:spPr>
        <a:xfrm>
          <a:off x="8093579" y="3187534"/>
          <a:ext cx="1725104" cy="526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/>
            <a:t>Carenciales</a:t>
          </a:r>
        </a:p>
      </dsp:txBody>
      <dsp:txXfrm>
        <a:off x="8093579" y="3187534"/>
        <a:ext cx="1725104" cy="526156"/>
      </dsp:txXfrm>
    </dsp:sp>
    <dsp:sp modelId="{717E4971-5CC0-40B9-A0C3-09CD7C430521}">
      <dsp:nvSpPr>
        <dsp:cNvPr id="0" name=""/>
        <dsp:cNvSpPr/>
      </dsp:nvSpPr>
      <dsp:spPr>
        <a:xfrm>
          <a:off x="5498557" y="1493838"/>
          <a:ext cx="1725104" cy="526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/>
            <a:t>Infecciones</a:t>
          </a:r>
        </a:p>
      </dsp:txBody>
      <dsp:txXfrm>
        <a:off x="5498557" y="1493838"/>
        <a:ext cx="1725104" cy="526156"/>
      </dsp:txXfrm>
    </dsp:sp>
    <dsp:sp modelId="{70A34401-5D05-40E1-A223-47A63B789D9E}">
      <dsp:nvSpPr>
        <dsp:cNvPr id="0" name=""/>
        <dsp:cNvSpPr/>
      </dsp:nvSpPr>
      <dsp:spPr>
        <a:xfrm>
          <a:off x="5498557" y="2393170"/>
          <a:ext cx="1725104" cy="526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/>
            <a:t>Tóxicas</a:t>
          </a:r>
        </a:p>
      </dsp:txBody>
      <dsp:txXfrm>
        <a:off x="5498557" y="2393170"/>
        <a:ext cx="1725104" cy="526156"/>
      </dsp:txXfrm>
    </dsp:sp>
    <dsp:sp modelId="{EAD23F1F-5600-4D24-AE86-236787E6F502}">
      <dsp:nvSpPr>
        <dsp:cNvPr id="0" name=""/>
        <dsp:cNvSpPr/>
      </dsp:nvSpPr>
      <dsp:spPr>
        <a:xfrm>
          <a:off x="5498557" y="3187701"/>
          <a:ext cx="1725104" cy="526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/>
            <a:t>Trauma</a:t>
          </a:r>
        </a:p>
      </dsp:txBody>
      <dsp:txXfrm>
        <a:off x="5498557" y="3187701"/>
        <a:ext cx="1725104" cy="526156"/>
      </dsp:txXfrm>
    </dsp:sp>
    <dsp:sp modelId="{3C6CF758-C4EC-472D-A3E8-C6D3B7ECB88A}">
      <dsp:nvSpPr>
        <dsp:cNvPr id="0" name=""/>
        <dsp:cNvSpPr/>
      </dsp:nvSpPr>
      <dsp:spPr>
        <a:xfrm>
          <a:off x="5498557" y="4498113"/>
          <a:ext cx="1725104" cy="526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/>
            <a:t>Neoplasias</a:t>
          </a:r>
        </a:p>
      </dsp:txBody>
      <dsp:txXfrm>
        <a:off x="5498557" y="4498113"/>
        <a:ext cx="1725104" cy="526156"/>
      </dsp:txXfrm>
    </dsp:sp>
    <dsp:sp modelId="{920BB52F-B568-4B6E-9AFC-50A222C87E35}">
      <dsp:nvSpPr>
        <dsp:cNvPr id="0" name=""/>
        <dsp:cNvSpPr/>
      </dsp:nvSpPr>
      <dsp:spPr>
        <a:xfrm>
          <a:off x="5498557" y="5201543"/>
          <a:ext cx="1725104" cy="526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/>
            <a:t>Desmielinizantes</a:t>
          </a:r>
        </a:p>
      </dsp:txBody>
      <dsp:txXfrm>
        <a:off x="5498557" y="5201543"/>
        <a:ext cx="1725104" cy="526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B2F23-77DF-D847-8B9C-700F24AD9C57}" type="datetimeFigureOut">
              <a:rPr lang="en-US" smtClean="0"/>
              <a:pPr/>
              <a:t>3/25/2025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B1553-D5A2-1948-B1E3-85272F66785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642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dirty="0">
              <a:ea typeface="ＭＳ Ｐゴシック" charset="-128"/>
            </a:endParaRPr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F37B5A-8B22-4860-8C11-24999B3FD5E9}" type="slidenum">
              <a:rPr lang="es-ES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0210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B1553-D5A2-1948-B1E3-85272F667855}" type="slidenum">
              <a:rPr lang="es-MX" smtClean="0"/>
              <a:pPr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5967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B1553-D5A2-1948-B1E3-85272F667855}" type="slidenum">
              <a:rPr lang="es-MX" smtClean="0"/>
              <a:pPr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691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B1553-D5A2-1948-B1E3-85272F667855}" type="slidenum">
              <a:rPr lang="es-MX" smtClean="0"/>
              <a:pPr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3846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B1553-D5A2-1948-B1E3-85272F667855}" type="slidenum">
              <a:rPr lang="es-MX" smtClean="0"/>
              <a:pPr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169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B1553-D5A2-1948-B1E3-85272F667855}" type="slidenum">
              <a:rPr lang="es-MX" smtClean="0"/>
              <a:pPr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878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B1553-D5A2-1948-B1E3-85272F667855}" type="slidenum">
              <a:rPr lang="es-MX" smtClean="0"/>
              <a:pPr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6047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B1553-D5A2-1948-B1E3-85272F667855}" type="slidenum">
              <a:rPr lang="es-MX" smtClean="0"/>
              <a:pPr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3492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B1553-D5A2-1948-B1E3-85272F667855}" type="slidenum">
              <a:rPr lang="es-MX" smtClean="0"/>
              <a:pPr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7604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B1553-D5A2-1948-B1E3-85272F667855}" type="slidenum">
              <a:rPr lang="es-MX" smtClean="0"/>
              <a:pPr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768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B1553-D5A2-1948-B1E3-85272F667855}" type="slidenum">
              <a:rPr lang="es-MX" smtClean="0"/>
              <a:pPr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2010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B1553-D5A2-1948-B1E3-85272F667855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4578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B1553-D5A2-1948-B1E3-85272F667855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0308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B1553-D5A2-1948-B1E3-85272F667855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7530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B1553-D5A2-1948-B1E3-85272F667855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8627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B1553-D5A2-1948-B1E3-85272F667855}" type="slidenum">
              <a:rPr lang="es-MX" smtClean="0"/>
              <a:pPr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350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B1553-D5A2-1948-B1E3-85272F667855}" type="slidenum">
              <a:rPr lang="es-MX" smtClean="0"/>
              <a:pPr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4562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B1553-D5A2-1948-B1E3-85272F667855}" type="slidenum">
              <a:rPr lang="es-MX" smtClean="0"/>
              <a:pPr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0108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B1553-D5A2-1948-B1E3-85272F667855}" type="slidenum">
              <a:rPr lang="es-MX" smtClean="0"/>
              <a:pPr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5927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770F-EDD4-5149-89F3-3ABD03CFC18E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4F26-FE20-734C-9731-54C8A08CD5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86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770F-EDD4-5149-89F3-3ABD03CFC18E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4F26-FE20-734C-9731-54C8A08CD5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197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770F-EDD4-5149-89F3-3ABD03CFC18E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4F26-FE20-734C-9731-54C8A08CD5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475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770F-EDD4-5149-89F3-3ABD03CFC18E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4F26-FE20-734C-9731-54C8A08CD5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353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770F-EDD4-5149-89F3-3ABD03CFC18E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4F26-FE20-734C-9731-54C8A08CD5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697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770F-EDD4-5149-89F3-3ABD03CFC18E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4F26-FE20-734C-9731-54C8A08CD5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54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770F-EDD4-5149-89F3-3ABD03CFC18E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4F26-FE20-734C-9731-54C8A08CD5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347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770F-EDD4-5149-89F3-3ABD03CFC18E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4F26-FE20-734C-9731-54C8A08CD5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4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770F-EDD4-5149-89F3-3ABD03CFC18E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4F26-FE20-734C-9731-54C8A08CD5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0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770F-EDD4-5149-89F3-3ABD03CFC18E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4F26-FE20-734C-9731-54C8A08CD5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84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770F-EDD4-5149-89F3-3ABD03CFC18E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F4F26-FE20-734C-9731-54C8A08CD5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79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8770F-EDD4-5149-89F3-3ABD03CFC18E}" type="datetimeFigureOut">
              <a:rPr lang="es-ES" smtClean="0"/>
              <a:pPr/>
              <a:t>25/03/2025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F4F26-FE20-734C-9731-54C8A08CD55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98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em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emf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emf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emf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.png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02686" y="2152891"/>
            <a:ext cx="8073014" cy="2630995"/>
          </a:xfrm>
        </p:spPr>
        <p:txBody>
          <a:bodyPr>
            <a:noAutofit/>
          </a:bodyPr>
          <a:lstStyle/>
          <a:p>
            <a:r>
              <a:rPr lang="es-ES" sz="2400" b="1" dirty="0"/>
              <a:t>Curso-Taller de Asesoría en la valoración de los dominios de la Atención Integrada para las Personas Mayores </a:t>
            </a:r>
            <a:br>
              <a:rPr lang="es-ES" sz="2400" b="1" dirty="0"/>
            </a:br>
            <a:r>
              <a:rPr lang="es-ES" sz="2400" b="1" dirty="0"/>
              <a:t>(</a:t>
            </a:r>
            <a:r>
              <a:rPr lang="es-ES" sz="2400" b="1" i="1" dirty="0"/>
              <a:t>ICOPE,</a:t>
            </a:r>
            <a:r>
              <a:rPr lang="en-US" b="1" i="1" dirty="0"/>
              <a:t> </a:t>
            </a:r>
            <a:r>
              <a:rPr lang="en-US" sz="2400" b="1" i="1" dirty="0"/>
              <a:t>Integrated Care for Older People</a:t>
            </a:r>
            <a:r>
              <a:rPr lang="es-ES" sz="2400" b="1" dirty="0"/>
              <a:t>)</a:t>
            </a:r>
            <a:br>
              <a:rPr lang="es-ES" sz="2400" b="1" dirty="0"/>
            </a:br>
            <a:r>
              <a:rPr lang="es-ES" sz="2400" b="1" dirty="0"/>
              <a:t/>
            </a:r>
            <a:br>
              <a:rPr lang="es-ES" sz="2400" b="1" dirty="0"/>
            </a:br>
            <a:r>
              <a:rPr lang="es-ES" sz="2400" b="1" dirty="0"/>
              <a:t>Cognición </a:t>
            </a:r>
            <a:br>
              <a:rPr lang="es-ES" sz="2400" b="1" dirty="0"/>
            </a:br>
            <a:r>
              <a:rPr lang="es-ES" sz="2400" b="1" dirty="0"/>
              <a:t/>
            </a:r>
            <a:br>
              <a:rPr lang="es-ES" sz="2400" b="1" dirty="0"/>
            </a:br>
            <a:r>
              <a:rPr lang="es-ES" sz="2400" b="1" dirty="0"/>
              <a:t/>
            </a:r>
            <a:br>
              <a:rPr lang="es-ES" sz="2400" b="1" dirty="0"/>
            </a:br>
            <a:endParaRPr lang="es-ES" sz="2400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41301"/>
            <a:ext cx="998855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499" y="241301"/>
            <a:ext cx="838201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43505"/>
            <a:ext cx="9144000" cy="414495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4348769" y="4644245"/>
            <a:ext cx="3342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solidFill>
                  <a:prstClr val="black"/>
                </a:solidFill>
                <a:latin typeface="Calibri"/>
              </a:rPr>
              <a:t>Dr. José Miguel Sánchez Nieto 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794598" y="5569678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prstClr val="black"/>
                </a:solidFill>
                <a:latin typeface="Calibri"/>
              </a:rPr>
              <a:t>Agosto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2024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428097" y="411719"/>
            <a:ext cx="62951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Facultad de Estudios Superiores Zaragoza, UNAM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Unidad de Investigación en Gerontología</a:t>
            </a:r>
          </a:p>
        </p:txBody>
      </p:sp>
      <p:sp>
        <p:nvSpPr>
          <p:cNvPr id="9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56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000000"/>
                </a:solidFill>
              </a:rPr>
              <a:t>II. Enfermedades cognitivas durante el envejecimiento</a:t>
            </a:r>
            <a:endParaRPr lang="es-ES" sz="3200" dirty="0"/>
          </a:p>
        </p:txBody>
      </p:sp>
      <p:pic>
        <p:nvPicPr>
          <p:cNvPr id="11268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41301"/>
            <a:ext cx="657225" cy="7016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42B60D1-9F0F-64C2-6E12-1E8D375F1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01892"/>
          </a:xfrm>
        </p:spPr>
        <p:txBody>
          <a:bodyPr/>
          <a:lstStyle/>
          <a:p>
            <a:pPr algn="ctr"/>
            <a:r>
              <a:rPr lang="es-MX" dirty="0"/>
              <a:t>Deterioro cognitivo leve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xmlns="" id="{377A5691-CA57-C6E0-7DEA-86D2B281436D}"/>
              </a:ext>
            </a:extLst>
          </p:cNvPr>
          <p:cNvSpPr txBox="1">
            <a:spLocks/>
          </p:cNvSpPr>
          <p:nvPr/>
        </p:nvSpPr>
        <p:spPr>
          <a:xfrm>
            <a:off x="822959" y="2302092"/>
            <a:ext cx="7543801" cy="4023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/>
              <a:t>Tipo amnésico:</a:t>
            </a:r>
          </a:p>
          <a:p>
            <a:pPr marL="7200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MX"/>
              <a:t>Problemas de memoria subjetivos</a:t>
            </a:r>
          </a:p>
          <a:p>
            <a:pPr marL="7200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MX"/>
              <a:t>Realiza actividades de la vida diaria</a:t>
            </a:r>
          </a:p>
          <a:p>
            <a:pPr marL="7200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MX"/>
              <a:t>Rendimiento menor a 1.5 desviaciones estándar en un test de memoria</a:t>
            </a:r>
          </a:p>
          <a:p>
            <a:r>
              <a:rPr lang="es-MX"/>
              <a:t>Tipo no amnésico: </a:t>
            </a:r>
          </a:p>
          <a:p>
            <a:pPr marL="7200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MX"/>
              <a:t>Rendimiento menor a 1.5 desviaciones estándar en test cognitivo de proceso diferente en memoria</a:t>
            </a:r>
          </a:p>
          <a:p>
            <a:endParaRPr lang="es-MX"/>
          </a:p>
          <a:p>
            <a:pPr marL="0" indent="0">
              <a:buFont typeface="Arial"/>
              <a:buNone/>
            </a:pPr>
            <a:r>
              <a:rPr lang="es-MX"/>
              <a:t>Trastorno neurocognitivo leve tipo:</a:t>
            </a:r>
          </a:p>
          <a:p>
            <a:pPr marL="106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MX"/>
              <a:t>Alzheimer</a:t>
            </a:r>
          </a:p>
          <a:p>
            <a:pPr marL="106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MX"/>
              <a:t>Cuerpos de lewy</a:t>
            </a:r>
          </a:p>
          <a:p>
            <a:pPr marL="106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MX"/>
              <a:t>Frontotemporal</a:t>
            </a:r>
            <a:endParaRPr lang="es-MX" dirty="0"/>
          </a:p>
        </p:txBody>
      </p:sp>
      <p:sp>
        <p:nvSpPr>
          <p:cNvPr id="7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73988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000000"/>
                </a:solidFill>
              </a:rPr>
              <a:t>III. Pruebas de evaluación cognitiva. </a:t>
            </a:r>
            <a:br>
              <a:rPr lang="es-ES" sz="3200" b="1" dirty="0">
                <a:solidFill>
                  <a:srgbClr val="000000"/>
                </a:solidFill>
              </a:rPr>
            </a:br>
            <a:r>
              <a:rPr lang="es-ES" sz="3200" b="1" dirty="0">
                <a:solidFill>
                  <a:srgbClr val="000000"/>
                </a:solidFill>
              </a:rPr>
              <a:t>MOCA </a:t>
            </a:r>
            <a:endParaRPr lang="es-ES" sz="3200" dirty="0"/>
          </a:p>
        </p:txBody>
      </p:sp>
      <p:pic>
        <p:nvPicPr>
          <p:cNvPr id="11268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41301"/>
            <a:ext cx="657225" cy="7016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CCBC023-9D0D-8B08-CB97-748AC5F92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AB71971-CFAA-D199-1AE6-2A5D78FC64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924" t="20464" r="23671" b="8875"/>
          <a:stretch/>
        </p:blipFill>
        <p:spPr>
          <a:xfrm>
            <a:off x="1529360" y="1555478"/>
            <a:ext cx="6085280" cy="4615405"/>
          </a:xfrm>
          <a:prstGeom prst="rect">
            <a:avLst/>
          </a:prstGeom>
        </p:spPr>
      </p:pic>
      <p:sp>
        <p:nvSpPr>
          <p:cNvPr id="7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61631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000000"/>
                </a:solidFill>
              </a:rPr>
              <a:t>III. Pruebas de evaluación cognitiva. </a:t>
            </a:r>
            <a:br>
              <a:rPr lang="es-ES" sz="3200" b="1" dirty="0">
                <a:solidFill>
                  <a:srgbClr val="000000"/>
                </a:solidFill>
              </a:rPr>
            </a:br>
            <a:r>
              <a:rPr lang="es-ES" sz="3200" b="1" dirty="0">
                <a:solidFill>
                  <a:srgbClr val="000000"/>
                </a:solidFill>
              </a:rPr>
              <a:t>MOCA </a:t>
            </a:r>
            <a:endParaRPr lang="es-ES" sz="3200" dirty="0"/>
          </a:p>
        </p:txBody>
      </p:sp>
      <p:pic>
        <p:nvPicPr>
          <p:cNvPr id="11268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41301"/>
            <a:ext cx="657225" cy="7016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CCBC023-9D0D-8B08-CB97-748AC5F92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2E5FD3F-74A0-8326-0B31-22A9FC90DE7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051" t="26990" r="23671" b="28003"/>
          <a:stretch/>
        </p:blipFill>
        <p:spPr>
          <a:xfrm>
            <a:off x="763453" y="2245488"/>
            <a:ext cx="7266122" cy="3518704"/>
          </a:xfrm>
          <a:prstGeom prst="rect">
            <a:avLst/>
          </a:prstGeom>
        </p:spPr>
      </p:pic>
      <p:sp>
        <p:nvSpPr>
          <p:cNvPr id="7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56085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000000"/>
                </a:solidFill>
              </a:rPr>
              <a:t>III. Pruebas de evaluación cognitiva. </a:t>
            </a:r>
            <a:br>
              <a:rPr lang="es-ES" sz="3200" b="1" dirty="0">
                <a:solidFill>
                  <a:srgbClr val="000000"/>
                </a:solidFill>
              </a:rPr>
            </a:br>
            <a:r>
              <a:rPr lang="es-ES" sz="3200" b="1" dirty="0">
                <a:solidFill>
                  <a:srgbClr val="000000"/>
                </a:solidFill>
              </a:rPr>
              <a:t>Aprendizaje auditivo verbal de Rey </a:t>
            </a:r>
            <a:endParaRPr lang="es-ES" sz="3200" dirty="0"/>
          </a:p>
        </p:txBody>
      </p:sp>
      <p:pic>
        <p:nvPicPr>
          <p:cNvPr id="11268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41301"/>
            <a:ext cx="657225" cy="7016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CCBC023-9D0D-8B08-CB97-748AC5F92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D9FA6CA-8BB2-A491-E574-991F7E5EA74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2532" t="21364" r="22405" b="6399"/>
          <a:stretch/>
        </p:blipFill>
        <p:spPr>
          <a:xfrm>
            <a:off x="1444292" y="1600200"/>
            <a:ext cx="6133314" cy="4525963"/>
          </a:xfrm>
          <a:prstGeom prst="rect">
            <a:avLst/>
          </a:prstGeom>
        </p:spPr>
      </p:pic>
      <p:sp>
        <p:nvSpPr>
          <p:cNvPr id="7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50028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000000"/>
                </a:solidFill>
              </a:rPr>
              <a:t>III. Pruebas de evaluación cognitiva. </a:t>
            </a:r>
            <a:br>
              <a:rPr lang="es-ES" sz="3200" b="1" dirty="0">
                <a:solidFill>
                  <a:srgbClr val="000000"/>
                </a:solidFill>
              </a:rPr>
            </a:br>
            <a:r>
              <a:rPr lang="es-ES" sz="3200" b="1" dirty="0">
                <a:solidFill>
                  <a:srgbClr val="000000"/>
                </a:solidFill>
              </a:rPr>
              <a:t>Aprendizaje auditivo verbal de Rey </a:t>
            </a:r>
            <a:endParaRPr lang="es-ES" sz="3200" dirty="0"/>
          </a:p>
        </p:txBody>
      </p:sp>
      <p:pic>
        <p:nvPicPr>
          <p:cNvPr id="11268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41301"/>
            <a:ext cx="657225" cy="70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xmlns="" id="{7E4BDFE6-24B9-7EC8-1D1C-B04BDA58F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 l="23675" t="21418" r="50000" b="5441"/>
          <a:stretch/>
        </p:blipFill>
        <p:spPr>
          <a:xfrm>
            <a:off x="5908874" y="2248400"/>
            <a:ext cx="2569581" cy="4015847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053F9F3-4C4C-3CEE-26CD-0831B635C1E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3924" t="25415" r="23037" b="36779"/>
          <a:stretch/>
        </p:blipFill>
        <p:spPr>
          <a:xfrm>
            <a:off x="457200" y="2708333"/>
            <a:ext cx="4849794" cy="194454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F48A653-BEBD-36EE-5A87-E655AF918394}"/>
              </a:ext>
            </a:extLst>
          </p:cNvPr>
          <p:cNvSpPr txBox="1"/>
          <p:nvPr/>
        </p:nvSpPr>
        <p:spPr>
          <a:xfrm>
            <a:off x="5908874" y="1725180"/>
            <a:ext cx="24596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/>
              <a:t>Ensayo 6 (después de lista B) </a:t>
            </a:r>
          </a:p>
          <a:p>
            <a:r>
              <a:rPr lang="es-MX" sz="1400" dirty="0"/>
              <a:t> Ensayo 7 (20 minutos después)</a:t>
            </a: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424579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000000"/>
                </a:solidFill>
              </a:rPr>
              <a:t>III. Pruebas de evaluación cognitiva. </a:t>
            </a:r>
            <a:br>
              <a:rPr lang="es-ES" sz="3200" b="1" dirty="0">
                <a:solidFill>
                  <a:srgbClr val="000000"/>
                </a:solidFill>
              </a:rPr>
            </a:br>
            <a:r>
              <a:rPr lang="es-ES" sz="3200" b="1" dirty="0">
                <a:solidFill>
                  <a:srgbClr val="000000"/>
                </a:solidFill>
              </a:rPr>
              <a:t>Aprendizaje auditivo verbal de Rey </a:t>
            </a:r>
            <a:endParaRPr lang="es-ES" sz="3200" dirty="0"/>
          </a:p>
        </p:txBody>
      </p:sp>
      <p:pic>
        <p:nvPicPr>
          <p:cNvPr id="11268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41301"/>
            <a:ext cx="657225" cy="7016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FFFA76B-3978-4E69-259B-1060ECCF1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98990"/>
          </a:xfrm>
        </p:spPr>
        <p:txBody>
          <a:bodyPr/>
          <a:lstStyle/>
          <a:p>
            <a:pPr algn="ctr"/>
            <a:r>
              <a:rPr lang="es-MX" dirty="0"/>
              <a:t>Reconocimiento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87701A80-3C5D-87D2-77F4-7D37583211D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935" t="23615" r="23925" b="6584"/>
          <a:stretch/>
        </p:blipFill>
        <p:spPr>
          <a:xfrm>
            <a:off x="1539431" y="2060294"/>
            <a:ext cx="5528286" cy="4244472"/>
          </a:xfrm>
          <a:prstGeom prst="rect">
            <a:avLst/>
          </a:prstGeom>
        </p:spPr>
      </p:pic>
      <p:sp>
        <p:nvSpPr>
          <p:cNvPr id="7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518017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000000"/>
                </a:solidFill>
              </a:rPr>
              <a:t>III. Pruebas de evaluación cognitiva. </a:t>
            </a:r>
            <a:br>
              <a:rPr lang="es-ES" sz="3200" b="1" dirty="0">
                <a:solidFill>
                  <a:srgbClr val="000000"/>
                </a:solidFill>
              </a:rPr>
            </a:br>
            <a:r>
              <a:rPr lang="es-ES" sz="3200" b="1" dirty="0">
                <a:solidFill>
                  <a:srgbClr val="000000"/>
                </a:solidFill>
              </a:rPr>
              <a:t>Trail </a:t>
            </a:r>
            <a:r>
              <a:rPr lang="es-ES" sz="3200" b="1" dirty="0" err="1">
                <a:solidFill>
                  <a:srgbClr val="000000"/>
                </a:solidFill>
              </a:rPr>
              <a:t>Making</a:t>
            </a:r>
            <a:r>
              <a:rPr lang="es-ES" sz="3200" b="1" dirty="0">
                <a:solidFill>
                  <a:srgbClr val="000000"/>
                </a:solidFill>
              </a:rPr>
              <a:t> Test A y B </a:t>
            </a:r>
            <a:endParaRPr lang="es-ES" sz="3200" dirty="0"/>
          </a:p>
        </p:txBody>
      </p:sp>
      <p:pic>
        <p:nvPicPr>
          <p:cNvPr id="11268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41301"/>
            <a:ext cx="657225" cy="70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xmlns="" id="{273C7802-AB3F-7A21-C7DA-81B1C4940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 l="65680" t="31903" r="12598" b="16949"/>
          <a:stretch/>
        </p:blipFill>
        <p:spPr>
          <a:xfrm>
            <a:off x="5109052" y="1963119"/>
            <a:ext cx="3027951" cy="4010531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65F413A-F69B-22E7-A91D-E9DF561B24E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658" t="30503" r="64194" b="19409"/>
          <a:stretch/>
        </p:blipFill>
        <p:spPr>
          <a:xfrm>
            <a:off x="578734" y="2033336"/>
            <a:ext cx="3275636" cy="3986841"/>
          </a:xfrm>
          <a:prstGeom prst="rect">
            <a:avLst/>
          </a:prstGeom>
        </p:spPr>
      </p:pic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435372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000000"/>
                </a:solidFill>
              </a:rPr>
              <a:t>III. Pruebas de evaluación cognitiva. </a:t>
            </a:r>
            <a:br>
              <a:rPr lang="es-ES" sz="3200" b="1" dirty="0">
                <a:solidFill>
                  <a:srgbClr val="000000"/>
                </a:solidFill>
              </a:rPr>
            </a:br>
            <a:r>
              <a:rPr lang="es-ES" sz="3200" b="1" dirty="0">
                <a:solidFill>
                  <a:srgbClr val="000000"/>
                </a:solidFill>
              </a:rPr>
              <a:t>Test de sustitución de símbolos y números </a:t>
            </a:r>
            <a:endParaRPr lang="es-ES" sz="3200" dirty="0"/>
          </a:p>
        </p:txBody>
      </p:sp>
      <p:pic>
        <p:nvPicPr>
          <p:cNvPr id="11268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41301"/>
            <a:ext cx="657225" cy="7016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CCBC023-9D0D-8B08-CB97-748AC5F92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DB3D36A-F84E-0D9B-3B08-E2D0960C0CD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810" t="29465" r="52405" b="12250"/>
          <a:stretch/>
        </p:blipFill>
        <p:spPr>
          <a:xfrm>
            <a:off x="2754776" y="1731411"/>
            <a:ext cx="4287424" cy="4287424"/>
          </a:xfrm>
          <a:prstGeom prst="rect">
            <a:avLst/>
          </a:prstGeom>
        </p:spPr>
      </p:pic>
      <p:sp>
        <p:nvSpPr>
          <p:cNvPr id="7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568478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000000"/>
                </a:solidFill>
              </a:rPr>
              <a:t>III. Pruebas de evaluación cognitiva. </a:t>
            </a:r>
            <a:br>
              <a:rPr lang="es-ES" sz="3200" b="1" dirty="0">
                <a:solidFill>
                  <a:srgbClr val="000000"/>
                </a:solidFill>
              </a:rPr>
            </a:br>
            <a:r>
              <a:rPr lang="es-ES" sz="3200" b="1" dirty="0">
                <a:solidFill>
                  <a:srgbClr val="000000"/>
                </a:solidFill>
              </a:rPr>
              <a:t>Test de sucesión de números y letras </a:t>
            </a:r>
            <a:endParaRPr lang="es-ES" sz="3200" dirty="0"/>
          </a:p>
        </p:txBody>
      </p:sp>
      <p:pic>
        <p:nvPicPr>
          <p:cNvPr id="11268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41301"/>
            <a:ext cx="657225" cy="7016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CCBC023-9D0D-8B08-CB97-748AC5F92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F0AFAC7-1706-99E1-058D-1013FF262F6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531" t="27174" r="12188" b="7074"/>
          <a:stretch/>
        </p:blipFill>
        <p:spPr>
          <a:xfrm>
            <a:off x="1759353" y="1600200"/>
            <a:ext cx="4664596" cy="4889981"/>
          </a:xfrm>
          <a:prstGeom prst="rect">
            <a:avLst/>
          </a:prstGeom>
        </p:spPr>
      </p:pic>
      <p:sp>
        <p:nvSpPr>
          <p:cNvPr id="7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253377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000000"/>
                </a:solidFill>
              </a:rPr>
              <a:t>III. Pruebas de evaluación cognitiva. </a:t>
            </a:r>
            <a:br>
              <a:rPr lang="es-ES" sz="3200" b="1" dirty="0">
                <a:solidFill>
                  <a:srgbClr val="000000"/>
                </a:solidFill>
              </a:rPr>
            </a:br>
            <a:r>
              <a:rPr lang="es-ES" sz="3200" b="1" dirty="0">
                <a:solidFill>
                  <a:srgbClr val="000000"/>
                </a:solidFill>
              </a:rPr>
              <a:t>Test de fluidez verbal</a:t>
            </a:r>
            <a:endParaRPr lang="es-ES" sz="3200" dirty="0"/>
          </a:p>
        </p:txBody>
      </p:sp>
      <p:pic>
        <p:nvPicPr>
          <p:cNvPr id="11268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41301"/>
            <a:ext cx="657225" cy="7016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CCBC023-9D0D-8B08-CB97-748AC5F92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192A8D6-8632-E4D1-B71B-DA787E218AC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8101" t="15785" r="27342" b="10675"/>
          <a:stretch/>
        </p:blipFill>
        <p:spPr>
          <a:xfrm>
            <a:off x="1664908" y="1600200"/>
            <a:ext cx="4959628" cy="4604525"/>
          </a:xfrm>
          <a:prstGeom prst="rect">
            <a:avLst/>
          </a:prstGeom>
        </p:spPr>
      </p:pic>
      <p:sp>
        <p:nvSpPr>
          <p:cNvPr id="7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76914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1301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s-MX" sz="32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Contenido 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1767015"/>
            <a:ext cx="8012369" cy="384604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200000"/>
              </a:lnSpc>
              <a:buClr>
                <a:srgbClr val="A8841B"/>
              </a:buClr>
              <a:buSzPct val="110000"/>
              <a:buFont typeface="Wingdings" pitchFamily="2" charset="2"/>
              <a:buChar char="q"/>
            </a:pPr>
            <a:r>
              <a:rPr lang="es-MX" sz="2400" b="1" dirty="0">
                <a:ea typeface="ＭＳ Ｐゴシック" charset="-128"/>
              </a:rPr>
              <a:t>I. Cambio cognitivo durante el envejecimiento  </a:t>
            </a:r>
          </a:p>
          <a:p>
            <a:pPr algn="just" eaLnBrk="1" hangingPunct="1">
              <a:lnSpc>
                <a:spcPct val="200000"/>
              </a:lnSpc>
              <a:buClr>
                <a:srgbClr val="A8841B"/>
              </a:buClr>
              <a:buSzPct val="110000"/>
              <a:buFont typeface="Wingdings" pitchFamily="2" charset="2"/>
              <a:buChar char="q"/>
            </a:pPr>
            <a:r>
              <a:rPr lang="es-MX" sz="2400" b="1" dirty="0">
                <a:ea typeface="ＭＳ Ｐゴシック" charset="-128"/>
              </a:rPr>
              <a:t>II. Enfermedades cognitivas durante el envejecimiento</a:t>
            </a:r>
          </a:p>
          <a:p>
            <a:pPr algn="just" eaLnBrk="1" hangingPunct="1">
              <a:lnSpc>
                <a:spcPct val="200000"/>
              </a:lnSpc>
              <a:buClr>
                <a:srgbClr val="A8841B"/>
              </a:buClr>
              <a:buSzPct val="110000"/>
              <a:buFont typeface="Wingdings" pitchFamily="2" charset="2"/>
              <a:buChar char="q"/>
            </a:pPr>
            <a:r>
              <a:rPr lang="es-ES" sz="2400" b="1" dirty="0">
                <a:ea typeface="ＭＳ Ｐゴシック" charset="-128"/>
              </a:rPr>
              <a:t>III.</a:t>
            </a:r>
            <a:r>
              <a:rPr lang="es-MX" sz="2400" b="1" dirty="0">
                <a:ea typeface="ＭＳ Ｐゴシック" charset="-128"/>
              </a:rPr>
              <a:t>Pruebas de evaluación cognitiva</a:t>
            </a:r>
          </a:p>
          <a:p>
            <a:pPr algn="just" eaLnBrk="1" hangingPunct="1">
              <a:lnSpc>
                <a:spcPct val="200000"/>
              </a:lnSpc>
              <a:buClr>
                <a:srgbClr val="A8841B"/>
              </a:buClr>
              <a:buSzPct val="110000"/>
              <a:buNone/>
            </a:pPr>
            <a:endParaRPr lang="es-MX" sz="2600" b="1" dirty="0">
              <a:ea typeface="ＭＳ Ｐゴシック" charset="-128"/>
            </a:endParaRPr>
          </a:p>
          <a:p>
            <a:pPr algn="just" eaLnBrk="1" hangingPunct="1">
              <a:buClr>
                <a:srgbClr val="A8841B"/>
              </a:buClr>
              <a:buSzPct val="110000"/>
              <a:buFont typeface="Wingdings" pitchFamily="2" charset="2"/>
              <a:buChar char="q"/>
            </a:pPr>
            <a:endParaRPr lang="es-MX" sz="2800" b="1" dirty="0">
              <a:ea typeface="ＭＳ Ｐゴシック" charset="-128"/>
            </a:endParaRPr>
          </a:p>
          <a:p>
            <a:pPr algn="just" eaLnBrk="1" hangingPunct="1">
              <a:buClr>
                <a:srgbClr val="A8841B"/>
              </a:buClr>
              <a:buSzPct val="110000"/>
              <a:buFont typeface="Wingdings" pitchFamily="2" charset="2"/>
              <a:buChar char="q"/>
            </a:pPr>
            <a:endParaRPr lang="es-MX" sz="2800" b="1" dirty="0">
              <a:ea typeface="ＭＳ Ｐゴシック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s-MX" sz="2800" dirty="0">
              <a:ea typeface="ＭＳ Ｐゴシック" charset="-128"/>
            </a:endParaRPr>
          </a:p>
          <a:p>
            <a:pPr eaLnBrk="1" hangingPunct="1">
              <a:buClr>
                <a:srgbClr val="800000"/>
              </a:buClr>
              <a:buFont typeface="Arial" pitchFamily="34" charset="0"/>
              <a:buNone/>
            </a:pPr>
            <a:endParaRPr lang="es-MX" sz="2800" dirty="0">
              <a:ea typeface="ＭＳ Ｐゴシック" charset="-128"/>
            </a:endParaRPr>
          </a:p>
          <a:p>
            <a:pPr eaLnBrk="1" hangingPunct="1"/>
            <a:endParaRPr lang="es-MX" sz="2800" dirty="0">
              <a:ea typeface="ＭＳ Ｐゴシック" charset="-128"/>
            </a:endParaRPr>
          </a:p>
        </p:txBody>
      </p:sp>
      <p:pic>
        <p:nvPicPr>
          <p:cNvPr id="4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41301"/>
            <a:ext cx="657225" cy="70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43505"/>
            <a:ext cx="9144000" cy="414495"/>
          </a:xfrm>
          <a:prstGeom prst="rect">
            <a:avLst/>
          </a:prstGeom>
        </p:spPr>
      </p:pic>
      <p:sp>
        <p:nvSpPr>
          <p:cNvPr id="6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200" b="1" dirty="0">
                <a:solidFill>
                  <a:srgbClr val="000000"/>
                </a:solidFill>
              </a:rPr>
              <a:t>III. Pruebas de evaluación cognitiva. </a:t>
            </a:r>
            <a:br>
              <a:rPr lang="es-ES" sz="3200" b="1" dirty="0">
                <a:solidFill>
                  <a:srgbClr val="000000"/>
                </a:solidFill>
              </a:rPr>
            </a:br>
            <a:r>
              <a:rPr lang="es-ES" sz="3200" b="1" dirty="0">
                <a:solidFill>
                  <a:srgbClr val="000000"/>
                </a:solidFill>
              </a:rPr>
              <a:t>Cuestionario de fallas de memoria de la vida cotidiana </a:t>
            </a:r>
            <a:endParaRPr lang="es-ES" sz="3200" dirty="0"/>
          </a:p>
        </p:txBody>
      </p:sp>
      <p:pic>
        <p:nvPicPr>
          <p:cNvPr id="11268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41301"/>
            <a:ext cx="657225" cy="70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39F3BCEE-E8EC-455B-0409-C50A017490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 l="33723" t="19645" r="35213" b="12081"/>
          <a:stretch/>
        </p:blipFill>
        <p:spPr>
          <a:xfrm>
            <a:off x="2361809" y="1667669"/>
            <a:ext cx="3660922" cy="4525963"/>
          </a:xfrm>
          <a:prstGeom prst="rect">
            <a:avLst/>
          </a:prstGeom>
        </p:spPr>
      </p:pic>
      <p:sp>
        <p:nvSpPr>
          <p:cNvPr id="7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95973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000000"/>
                </a:solidFill>
              </a:rPr>
              <a:t>I. Cambio cognitivo en el envejecimiento</a:t>
            </a:r>
            <a:endParaRPr lang="es-ES" sz="3200" dirty="0"/>
          </a:p>
        </p:txBody>
      </p:sp>
      <p:sp>
        <p:nvSpPr>
          <p:cNvPr id="11267" name="Marcador de contenido 2"/>
          <p:cNvSpPr>
            <a:spLocks noGrp="1"/>
          </p:cNvSpPr>
          <p:nvPr>
            <p:ph idx="1"/>
          </p:nvPr>
        </p:nvSpPr>
        <p:spPr>
          <a:xfrm>
            <a:off x="616731" y="1076446"/>
            <a:ext cx="8229600" cy="86060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spcAft>
                <a:spcPts val="1600"/>
              </a:spcAft>
              <a:buNone/>
            </a:pPr>
            <a:r>
              <a:rPr lang="es-ES" sz="2000" b="1" dirty="0">
                <a:solidFill>
                  <a:srgbClr val="000000"/>
                </a:solidFill>
              </a:rPr>
              <a:t>Funciones cognitivas </a:t>
            </a:r>
            <a:endParaRPr lang="es-ES" sz="800" dirty="0"/>
          </a:p>
        </p:txBody>
      </p:sp>
      <p:pic>
        <p:nvPicPr>
          <p:cNvPr id="11268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41301"/>
            <a:ext cx="657225" cy="7016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3 Marcador de contenido">
            <a:extLst>
              <a:ext uri="{FF2B5EF4-FFF2-40B4-BE49-F238E27FC236}">
                <a16:creationId xmlns:a16="http://schemas.microsoft.com/office/drawing/2014/main" xmlns="" id="{0EF7DC3C-901E-B268-D211-94A0D3F729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107556"/>
              </p:ext>
            </p:extLst>
          </p:nvPr>
        </p:nvGraphicFramePr>
        <p:xfrm>
          <a:off x="1185898" y="1654233"/>
          <a:ext cx="7091266" cy="478943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0678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292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42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0841">
                <a:tc row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Cognición</a:t>
                      </a:r>
                      <a:endParaRPr lang="es-MX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  </a:t>
                      </a:r>
                      <a:endParaRPr lang="es-MX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</a:rPr>
                        <a:t>Funciones receptivas sensación percepción </a:t>
                      </a:r>
                      <a:endParaRPr lang="es-MX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880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</a:rPr>
                        <a:t>Memoria y aprendizaje </a:t>
                      </a:r>
                      <a:endParaRPr lang="es-MX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3880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Razonamiento</a:t>
                      </a:r>
                      <a:endParaRPr lang="es-MX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3880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Pensamiento</a:t>
                      </a:r>
                      <a:endParaRPr lang="es-MX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Juicio</a:t>
                      </a:r>
                      <a:endParaRPr lang="es-MX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3880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Abstracción</a:t>
                      </a:r>
                      <a:endParaRPr lang="es-MX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3880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effectLst/>
                        </a:rPr>
                        <a:t>Funciones expresivas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400" dirty="0" err="1"/>
                        <a:t>Praxias</a:t>
                      </a:r>
                      <a:endParaRPr lang="es-MX" sz="14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0252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Lenguaje</a:t>
                      </a:r>
                      <a:endParaRPr lang="es-MX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666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Emoción</a:t>
                      </a:r>
                      <a:endParaRPr lang="es-MX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Trastornos de efecto primario</a:t>
                      </a:r>
                      <a:endParaRPr lang="es-MX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3880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Sentimientos</a:t>
                      </a:r>
                      <a:endParaRPr lang="es-MX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4991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Motivación</a:t>
                      </a:r>
                      <a:endParaRPr lang="es-MX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3880"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Funciones Ejecutivas</a:t>
                      </a:r>
                      <a:endParaRPr lang="es-MX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Iniciativa </a:t>
                      </a:r>
                      <a:endParaRPr lang="es-MX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3880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Autocontrol</a:t>
                      </a:r>
                      <a:endParaRPr lang="es-MX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3880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Planeación</a:t>
                      </a:r>
                      <a:endParaRPr lang="es-MX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3880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Organización</a:t>
                      </a:r>
                      <a:endParaRPr lang="es-MX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3880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Flexibilidad.</a:t>
                      </a:r>
                      <a:endParaRPr lang="es-MX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7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000000"/>
                </a:solidFill>
              </a:rPr>
              <a:t>I. Cambio cognitivo en el envejecimiento</a:t>
            </a:r>
            <a:endParaRPr lang="es-ES" sz="3200" dirty="0"/>
          </a:p>
        </p:txBody>
      </p:sp>
      <p:pic>
        <p:nvPicPr>
          <p:cNvPr id="11268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41301"/>
            <a:ext cx="657225" cy="7016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Marcador de contenido 7">
            <a:extLst>
              <a:ext uri="{FF2B5EF4-FFF2-40B4-BE49-F238E27FC236}">
                <a16:creationId xmlns:a16="http://schemas.microsoft.com/office/drawing/2014/main" xmlns="" id="{E8880A19-8D10-85E4-882B-BB20CD8738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7991153"/>
              </p:ext>
            </p:extLst>
          </p:nvPr>
        </p:nvGraphicFramePr>
        <p:xfrm>
          <a:off x="538956" y="2202084"/>
          <a:ext cx="8066088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696">
                  <a:extLst>
                    <a:ext uri="{9D8B030D-6E8A-4147-A177-3AD203B41FA5}">
                      <a16:colId xmlns:a16="http://schemas.microsoft.com/office/drawing/2014/main" xmlns="" val="2885059791"/>
                    </a:ext>
                  </a:extLst>
                </a:gridCol>
                <a:gridCol w="2688696">
                  <a:extLst>
                    <a:ext uri="{9D8B030D-6E8A-4147-A177-3AD203B41FA5}">
                      <a16:colId xmlns:a16="http://schemas.microsoft.com/office/drawing/2014/main" xmlns="" val="1004452315"/>
                    </a:ext>
                  </a:extLst>
                </a:gridCol>
                <a:gridCol w="2688696">
                  <a:extLst>
                    <a:ext uri="{9D8B030D-6E8A-4147-A177-3AD203B41FA5}">
                      <a16:colId xmlns:a16="http://schemas.microsoft.com/office/drawing/2014/main" xmlns="" val="37641389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Autor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Procesamiento con información nueva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Procesamiento con información ya almacenada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2204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Cattell (1963)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Inteligencia fluida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Inteligencia cristalizada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0908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Baltes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(1987)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Mecánica de la inteligencia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Pragmática de la inteligencia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6121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Goldberg (2007)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Genio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Sabiduría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9259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Craik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y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Bialystok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(2006)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Mecanismos de control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Mecanismos de representación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2520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dirty="0" err="1">
                          <a:solidFill>
                            <a:schemeClr val="tx1"/>
                          </a:solidFill>
                        </a:rPr>
                        <a:t>Salthouse</a:t>
                      </a: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 (2010)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Procesos de la inteligencia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Productos de al inteligencia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1534206"/>
                  </a:ext>
                </a:extLst>
              </a:tr>
            </a:tbl>
          </a:graphicData>
        </a:graphic>
      </p:graphicFrame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7CA1D705-033B-CC10-A539-FE8250944654}"/>
              </a:ext>
            </a:extLst>
          </p:cNvPr>
          <p:cNvSpPr txBox="1">
            <a:spLocks/>
          </p:cNvSpPr>
          <p:nvPr/>
        </p:nvSpPr>
        <p:spPr>
          <a:xfrm>
            <a:off x="538956" y="1249424"/>
            <a:ext cx="8229600" cy="860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spcAft>
                <a:spcPts val="1600"/>
              </a:spcAft>
              <a:buFont typeface="Arial"/>
              <a:buNone/>
            </a:pPr>
            <a:r>
              <a:rPr lang="es-ES" sz="2000" b="1" dirty="0">
                <a:solidFill>
                  <a:srgbClr val="000000"/>
                </a:solidFill>
              </a:rPr>
              <a:t>Funciones cognitivas en el envejecimiento </a:t>
            </a:r>
            <a:endParaRPr lang="es-ES" sz="800" dirty="0"/>
          </a:p>
        </p:txBody>
      </p:sp>
      <p:sp>
        <p:nvSpPr>
          <p:cNvPr id="7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75426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000000"/>
                </a:solidFill>
              </a:rPr>
              <a:t>I. Cambio cognitivo en el envejecimiento</a:t>
            </a:r>
            <a:endParaRPr lang="es-ES" sz="3200" dirty="0"/>
          </a:p>
        </p:txBody>
      </p:sp>
      <p:pic>
        <p:nvPicPr>
          <p:cNvPr id="11268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41301"/>
            <a:ext cx="657225" cy="7016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B24A12D-020A-5304-0C49-6FF196704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4" name="3 Diagrama">
            <a:extLst>
              <a:ext uri="{FF2B5EF4-FFF2-40B4-BE49-F238E27FC236}">
                <a16:creationId xmlns:a16="http://schemas.microsoft.com/office/drawing/2014/main" xmlns="" id="{AF5A8BB6-3F6B-7CEC-8F0E-41301AF5CE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5294993"/>
              </p:ext>
            </p:extLst>
          </p:nvPr>
        </p:nvGraphicFramePr>
        <p:xfrm>
          <a:off x="95536" y="0"/>
          <a:ext cx="9001353" cy="6633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7028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000000"/>
                </a:solidFill>
              </a:rPr>
              <a:t>I. Cambio cognitivo en el envejecimiento</a:t>
            </a:r>
            <a:endParaRPr lang="es-ES" sz="3200" dirty="0"/>
          </a:p>
        </p:txBody>
      </p:sp>
      <p:pic>
        <p:nvPicPr>
          <p:cNvPr id="11268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41301"/>
            <a:ext cx="657225" cy="7016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31F6A10-9DAF-0748-C62C-038AEBD38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56126446-A345-A21E-C17D-6C9AA59E0A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2" t="22220" r="29543" b="19837"/>
          <a:stretch/>
        </p:blipFill>
        <p:spPr bwMode="auto">
          <a:xfrm>
            <a:off x="1182029" y="1625155"/>
            <a:ext cx="5429296" cy="432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67C6A8A-AB4B-31A3-BD73-896F7BCD95B1}"/>
              </a:ext>
            </a:extLst>
          </p:cNvPr>
          <p:cNvSpPr txBox="1"/>
          <p:nvPr/>
        </p:nvSpPr>
        <p:spPr>
          <a:xfrm>
            <a:off x="3213536" y="5962211"/>
            <a:ext cx="1986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Edad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F188B4BA-8D24-6EB1-E87D-E073B9714B67}"/>
              </a:ext>
            </a:extLst>
          </p:cNvPr>
          <p:cNvSpPr txBox="1"/>
          <p:nvPr/>
        </p:nvSpPr>
        <p:spPr>
          <a:xfrm>
            <a:off x="345141" y="2698174"/>
            <a:ext cx="738664" cy="23120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MX" dirty="0"/>
              <a:t>Puntuaciones estandarizadas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87AC5064-EEB9-595C-9AFD-33923C6F0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0" t="22220" r="8287" b="19002"/>
          <a:stretch/>
        </p:blipFill>
        <p:spPr bwMode="auto">
          <a:xfrm>
            <a:off x="6562178" y="2101329"/>
            <a:ext cx="2382420" cy="3773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A46ADD69-3725-BFC9-B290-DC4457D4ED7D}"/>
              </a:ext>
            </a:extLst>
          </p:cNvPr>
          <p:cNvSpPr txBox="1"/>
          <p:nvPr/>
        </p:nvSpPr>
        <p:spPr>
          <a:xfrm>
            <a:off x="1942415" y="4471630"/>
            <a:ext cx="145659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Pruebas relacionadas con conocimiento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7761A5A6-2988-0D4B-17D3-E064C23E34A8}"/>
              </a:ext>
            </a:extLst>
          </p:cNvPr>
          <p:cNvSpPr txBox="1"/>
          <p:nvPr/>
        </p:nvSpPr>
        <p:spPr>
          <a:xfrm>
            <a:off x="3213536" y="2231662"/>
            <a:ext cx="237008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Pruebas relacionadas con  los recursos de procesamiento</a:t>
            </a:r>
          </a:p>
        </p:txBody>
      </p:sp>
      <p:sp>
        <p:nvSpPr>
          <p:cNvPr id="12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00835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000000"/>
                </a:solidFill>
              </a:rPr>
              <a:t>II. Enfermedades cognitivas durante el envejecimiento</a:t>
            </a:r>
            <a:endParaRPr lang="es-ES" sz="3200" dirty="0"/>
          </a:p>
        </p:txBody>
      </p:sp>
      <p:pic>
        <p:nvPicPr>
          <p:cNvPr id="11268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41301"/>
            <a:ext cx="657225" cy="7016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42B60D1-9F0F-64C2-6E12-1E8D375F1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8" name="Marcador de contenido 3">
            <a:extLst>
              <a:ext uri="{FF2B5EF4-FFF2-40B4-BE49-F238E27FC236}">
                <a16:creationId xmlns:a16="http://schemas.microsoft.com/office/drawing/2014/main" xmlns="" id="{354201DF-CF4B-AA6A-9E6C-4A1D5D35E9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809124"/>
              </p:ext>
            </p:extLst>
          </p:nvPr>
        </p:nvGraphicFramePr>
        <p:xfrm>
          <a:off x="332770" y="1846369"/>
          <a:ext cx="87249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93250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000000"/>
                </a:solidFill>
              </a:rPr>
              <a:t>II. Enfermedades cognitivas durante el envejecimiento</a:t>
            </a:r>
            <a:endParaRPr lang="es-ES" sz="3200" dirty="0"/>
          </a:p>
        </p:txBody>
      </p:sp>
      <p:pic>
        <p:nvPicPr>
          <p:cNvPr id="11268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41301"/>
            <a:ext cx="657225" cy="7016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42B60D1-9F0F-64C2-6E12-1E8D375F1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2" name="Marcador de contenido 3">
            <a:extLst>
              <a:ext uri="{FF2B5EF4-FFF2-40B4-BE49-F238E27FC236}">
                <a16:creationId xmlns:a16="http://schemas.microsoft.com/office/drawing/2014/main" xmlns="" id="{A44F2966-BF40-7B5C-BA3C-3724734742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0980872"/>
              </p:ext>
            </p:extLst>
          </p:nvPr>
        </p:nvGraphicFramePr>
        <p:xfrm>
          <a:off x="-583556" y="1737361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32987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000000"/>
                </a:solidFill>
              </a:rPr>
              <a:t>II. Enfermedades cognitivas durante el envejecimiento</a:t>
            </a:r>
            <a:endParaRPr lang="es-ES" sz="3200" dirty="0"/>
          </a:p>
        </p:txBody>
      </p:sp>
      <p:pic>
        <p:nvPicPr>
          <p:cNvPr id="11268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43663"/>
            <a:ext cx="91440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41301"/>
            <a:ext cx="657225" cy="7016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42B60D1-9F0F-64C2-6E12-1E8D375F1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2" name="Marcador de contenido 3">
            <a:extLst>
              <a:ext uri="{FF2B5EF4-FFF2-40B4-BE49-F238E27FC236}">
                <a16:creationId xmlns:a16="http://schemas.microsoft.com/office/drawing/2014/main" xmlns="" id="{805BF4A8-3FFB-320E-A337-7C78CA21C9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3438390"/>
              </p:ext>
            </p:extLst>
          </p:nvPr>
        </p:nvGraphicFramePr>
        <p:xfrm>
          <a:off x="-1584453" y="233528"/>
          <a:ext cx="10058400" cy="572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46787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16967</TotalTime>
  <Words>508</Words>
  <Application>Microsoft Office PowerPoint</Application>
  <PresentationFormat>Presentación en pantalla (4:3)</PresentationFormat>
  <Paragraphs>182</Paragraphs>
  <Slides>20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Times New Roman</vt:lpstr>
      <vt:lpstr>Wingdings</vt:lpstr>
      <vt:lpstr>Tema de Office</vt:lpstr>
      <vt:lpstr>Curso-Taller de Asesoría en la valoración de los dominios de la Atención Integrada para las Personas Mayores  (ICOPE, Integrated Care for Older People)  Cognición    </vt:lpstr>
      <vt:lpstr>Contenido </vt:lpstr>
      <vt:lpstr>I. Cambio cognitivo en el envejecimiento</vt:lpstr>
      <vt:lpstr>I. Cambio cognitivo en el envejecimiento</vt:lpstr>
      <vt:lpstr>I. Cambio cognitivo en el envejecimiento</vt:lpstr>
      <vt:lpstr>I. Cambio cognitivo en el envejecimiento</vt:lpstr>
      <vt:lpstr>II. Enfermedades cognitivas durante el envejecimiento</vt:lpstr>
      <vt:lpstr>II. Enfermedades cognitivas durante el envejecimiento</vt:lpstr>
      <vt:lpstr>II. Enfermedades cognitivas durante el envejecimiento</vt:lpstr>
      <vt:lpstr>II. Enfermedades cognitivas durante el envejecimiento</vt:lpstr>
      <vt:lpstr>III. Pruebas de evaluación cognitiva.  MOCA </vt:lpstr>
      <vt:lpstr>III. Pruebas de evaluación cognitiva.  MOCA </vt:lpstr>
      <vt:lpstr>III. Pruebas de evaluación cognitiva.  Aprendizaje auditivo verbal de Rey </vt:lpstr>
      <vt:lpstr>III. Pruebas de evaluación cognitiva.  Aprendizaje auditivo verbal de Rey </vt:lpstr>
      <vt:lpstr>III. Pruebas de evaluación cognitiva.  Aprendizaje auditivo verbal de Rey </vt:lpstr>
      <vt:lpstr>III. Pruebas de evaluación cognitiva.  Trail Making Test A y B </vt:lpstr>
      <vt:lpstr>III. Pruebas de evaluación cognitiva.  Test de sustitución de símbolos y números </vt:lpstr>
      <vt:lpstr>III. Pruebas de evaluación cognitiva.  Test de sucesión de números y letras </vt:lpstr>
      <vt:lpstr>III. Pruebas de evaluación cognitiva.  Test de fluidez verbal</vt:lpstr>
      <vt:lpstr>III. Pruebas de evaluación cognitiva.  Cuestionario de fallas de memoria de la vida cotidiana </vt:lpstr>
    </vt:vector>
  </TitlesOfParts>
  <Company>UNAM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LICENCIATURA EN DESARROLLO COMUNITARIO PARA EL ENVEJECIMIENTO</dc:title>
  <dc:creator>Marissa Vivaldo Martínez</dc:creator>
  <cp:lastModifiedBy>Cuenta Microsoft</cp:lastModifiedBy>
  <cp:revision>468</cp:revision>
  <dcterms:created xsi:type="dcterms:W3CDTF">2014-02-18T15:19:21Z</dcterms:created>
  <dcterms:modified xsi:type="dcterms:W3CDTF">2025-03-25T12:16:14Z</dcterms:modified>
</cp:coreProperties>
</file>