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4" r:id="rId1"/>
  </p:sldMasterIdLst>
  <p:sldIdLst>
    <p:sldId id="264" r:id="rId2"/>
    <p:sldId id="259" r:id="rId3"/>
    <p:sldId id="260" r:id="rId4"/>
    <p:sldId id="261" r:id="rId5"/>
    <p:sldId id="262" r:id="rId6"/>
    <p:sldId id="263" r:id="rId7"/>
    <p:sldId id="265" r:id="rId8"/>
  </p:sldIdLst>
  <p:sldSz cx="12192000" cy="6858000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D31AE68-23B0-4094-B511-4734EA0AE5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FA2B21-3FCD-4721-B95C-427943F61125}" type="datetime1">
              <a:rPr lang="en-US" smtClean="0"/>
              <a:t>9/2/2020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9E41D4D-15FF-42A4-8EA1-C93934CEFE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DA2F85-8C7B-4E88-882C-11E9B0DE73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53407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2D827B9-78F2-495B-8EBF-B5AA2CF6E3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FA2B21-3FCD-4721-B95C-427943F61125}" type="datetime1">
              <a:rPr lang="en-US" smtClean="0"/>
              <a:t>9/2/2020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EE24CDD-446B-4E52-B60D-C644F01067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ED188C-EB59-4057-9CED-88C147D8B6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0647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906CF4-78A8-4E52-A09E-51692FEC65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FA2B21-3FCD-4721-B95C-427943F61125}" type="datetime1">
              <a:rPr lang="en-US" smtClean="0"/>
              <a:t>9/2/2020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13EBFE-2FCA-467B-BC61-58EAA5BCEF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0052F83-4204-46AB-9A1F-8EE1FBC7E0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6334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2740BEA-7E66-458F-BFC4-74A880B0E5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FA2B21-3FCD-4721-B95C-427943F61125}" type="datetime1">
              <a:rPr lang="en-US" smtClean="0"/>
              <a:t>9/2/2020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9134C2-90CD-400B-B8A4-711F2DAA08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E1B2CB1-17C9-4120-97A0-D9DDDFE065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2063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93E8B9-5B6E-410E-B866-5305C996AB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FA2B21-3FCD-4721-B95C-427943F61125}" type="datetime1">
              <a:rPr lang="en-US" smtClean="0"/>
              <a:t>9/2/2020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8B81D1-5C43-4C63-A443-30FD5C4455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A4DFFD-7E43-4134-BE55-E6FD0EECAA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73842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6863AA-74B1-4B30-AB66-4C437EE173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FA2B21-3FCD-4721-B95C-427943F61125}" type="datetime1">
              <a:rPr lang="en-US" smtClean="0"/>
              <a:t>9/2/2020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AA3042-9047-41E7-B715-37DB267724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CC95A8-C494-4C61-8F38-FD9777B5AE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55582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D828774-F7F3-4ACB-89A3-F37AB8F245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FA2B21-3FCD-4721-B95C-427943F61125}" type="datetime1">
              <a:rPr lang="en-US" smtClean="0"/>
              <a:t>9/2/2020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A10585B-F6F2-4011-BA14-DEF08097DD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02ECBD5-6C3E-4A45-8D93-AD4E07EB94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37076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2B0A0DA-C764-4F7A-932A-16E5CB521A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FA2B21-3FCD-4721-B95C-427943F61125}" type="datetime1">
              <a:rPr lang="en-US" smtClean="0"/>
              <a:t>9/2/2020</a:t>
            </a:fld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3BD831D-B40B-4D7A-9FA4-251A835FF1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BD94C7-EF6D-435A-8A4A-816C3217AB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21017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48A7AAA-8D28-4823-9CEA-1F8FC3F6A6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FA2B21-3FCD-4721-B95C-427943F61125}" type="datetime1">
              <a:rPr lang="en-US" smtClean="0"/>
              <a:t>9/2/2020</a:t>
            </a:fld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AEC2487-0EBE-45D3-AB91-9B1C27877F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E820D3-BE2B-4160-AA8F-3CC764CA44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87262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DB6268-B561-4739-9C44-20FF6CE8ED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FA2B21-3FCD-4721-B95C-427943F61125}" type="datetime1">
              <a:rPr lang="en-US" smtClean="0"/>
              <a:t>9/2/2020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312190-AE5B-424E-B4A5-D22C988215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9EAAD2-BCF3-4A11-A8D1-693959937B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13227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s-MX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E1A351-9176-4DA9-B0FB-E07CEEEEDC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FA2B21-3FCD-4721-B95C-427943F61125}" type="datetime1">
              <a:rPr lang="en-US" smtClean="0"/>
              <a:t>9/2/2020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29D0F7-D342-42A0-BA66-015C6E2D99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0B445C-7F96-4634-BA2E-EB02A7D9C5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6737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F080DC6-B22C-4BE1-8984-7C99E4EF78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FA5CA4E-B4F1-4D4E-BB1D-3C8A4E8377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/>
              <a:t>Haga clic para modificar el estilo de texto del patrón</a:t>
            </a:r>
          </a:p>
          <a:p>
            <a:pPr lvl="1"/>
            <a:r>
              <a:rPr lang="es-ES" altLang="es-MX"/>
              <a:t>Segundo nivel</a:t>
            </a:r>
          </a:p>
          <a:p>
            <a:pPr lvl="2"/>
            <a:r>
              <a:rPr lang="es-ES" altLang="es-MX"/>
              <a:t>Tercer nivel</a:t>
            </a:r>
          </a:p>
          <a:p>
            <a:pPr lvl="3"/>
            <a:r>
              <a:rPr lang="es-ES" altLang="es-MX"/>
              <a:t>Cuarto nivel</a:t>
            </a:r>
          </a:p>
          <a:p>
            <a:pPr lvl="4"/>
            <a:r>
              <a:rPr lang="es-ES" altLang="es-MX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3EB0A31-BB4C-481D-8942-5631F9B909D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fld id="{F6FA2B21-3FCD-4721-B95C-427943F61125}" type="datetime1">
              <a:rPr lang="en-US" smtClean="0"/>
              <a:t>9/2/2020</a:t>
            </a:fld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6B4E908-0FE6-4E14-9200-1F657FDBAC9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endParaRPr 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89ED07A-A41F-49F1-9DF3-D39028EAE03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340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4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>
            <a:extLst>
              <a:ext uri="{FF2B5EF4-FFF2-40B4-BE49-F238E27FC236}">
                <a16:creationId xmlns:a16="http://schemas.microsoft.com/office/drawing/2014/main" id="{20CFCC9A-2DF9-46AD-A0E3-1816AC5701FB}"/>
              </a:ext>
            </a:extLst>
          </p:cNvPr>
          <p:cNvSpPr/>
          <p:nvPr/>
        </p:nvSpPr>
        <p:spPr>
          <a:xfrm>
            <a:off x="10992678" y="6629400"/>
            <a:ext cx="1199322" cy="2286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3937084-63FB-4C10-90BA-2539D0B8C5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7146" y="0"/>
            <a:ext cx="715770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189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4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lipse 13">
            <a:extLst>
              <a:ext uri="{FF2B5EF4-FFF2-40B4-BE49-F238E27FC236}">
                <a16:creationId xmlns:a16="http://schemas.microsoft.com/office/drawing/2014/main" id="{26C0ADD5-8BF9-4A09-ACA6-04AE1DF90F59}"/>
              </a:ext>
            </a:extLst>
          </p:cNvPr>
          <p:cNvSpPr/>
          <p:nvPr/>
        </p:nvSpPr>
        <p:spPr>
          <a:xfrm>
            <a:off x="10992678" y="6629400"/>
            <a:ext cx="1199322" cy="2286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14185EB-9B81-4079-949B-D4A65673C8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1487" y="0"/>
            <a:ext cx="74249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455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3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>
            <a:extLst>
              <a:ext uri="{FF2B5EF4-FFF2-40B4-BE49-F238E27FC236}">
                <a16:creationId xmlns:a16="http://schemas.microsoft.com/office/drawing/2014/main" id="{ABB9E0AD-1374-46C2-8F99-CE9670760D20}"/>
              </a:ext>
            </a:extLst>
          </p:cNvPr>
          <p:cNvSpPr/>
          <p:nvPr/>
        </p:nvSpPr>
        <p:spPr>
          <a:xfrm>
            <a:off x="10992678" y="6629400"/>
            <a:ext cx="1199322" cy="2286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9AC0F92-90C0-4B43-B587-104051B2D0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6323" y="0"/>
            <a:ext cx="713935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916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4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>
            <a:extLst>
              <a:ext uri="{FF2B5EF4-FFF2-40B4-BE49-F238E27FC236}">
                <a16:creationId xmlns:a16="http://schemas.microsoft.com/office/drawing/2014/main" id="{CF8489B0-B24E-435C-A5B6-B43C37EB7E07}"/>
              </a:ext>
            </a:extLst>
          </p:cNvPr>
          <p:cNvSpPr/>
          <p:nvPr/>
        </p:nvSpPr>
        <p:spPr>
          <a:xfrm>
            <a:off x="10992678" y="6629400"/>
            <a:ext cx="1199322" cy="2286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FBAB3A6-65C5-4EEB-9855-1BB00E49E4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4244" y="0"/>
            <a:ext cx="69435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081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4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>
            <a:extLst>
              <a:ext uri="{FF2B5EF4-FFF2-40B4-BE49-F238E27FC236}">
                <a16:creationId xmlns:a16="http://schemas.microsoft.com/office/drawing/2014/main" id="{F5EC20DB-403B-4D90-90D0-C0E0BD03B2FE}"/>
              </a:ext>
            </a:extLst>
          </p:cNvPr>
          <p:cNvSpPr/>
          <p:nvPr/>
        </p:nvSpPr>
        <p:spPr>
          <a:xfrm>
            <a:off x="10992678" y="6629400"/>
            <a:ext cx="1199322" cy="2286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772818B-43C0-47F9-92CF-06A4889060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3373" y="9525"/>
            <a:ext cx="7734300" cy="683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692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49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9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>
            <a:extLst>
              <a:ext uri="{FF2B5EF4-FFF2-40B4-BE49-F238E27FC236}">
                <a16:creationId xmlns:a16="http://schemas.microsoft.com/office/drawing/2014/main" id="{4C21DFC1-0B38-4DDE-8CA6-F0A3B554EBB2}"/>
              </a:ext>
            </a:extLst>
          </p:cNvPr>
          <p:cNvSpPr/>
          <p:nvPr/>
        </p:nvSpPr>
        <p:spPr>
          <a:xfrm>
            <a:off x="10992678" y="6629400"/>
            <a:ext cx="1199322" cy="2286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4D4F55B-0688-4D53-8CF0-81935BD219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6080" y="0"/>
            <a:ext cx="71210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92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49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9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>
            <a:extLst>
              <a:ext uri="{FF2B5EF4-FFF2-40B4-BE49-F238E27FC236}">
                <a16:creationId xmlns:a16="http://schemas.microsoft.com/office/drawing/2014/main" id="{4C21DFC1-0B38-4DDE-8CA6-F0A3B554EBB2}"/>
              </a:ext>
            </a:extLst>
          </p:cNvPr>
          <p:cNvSpPr/>
          <p:nvPr/>
        </p:nvSpPr>
        <p:spPr>
          <a:xfrm>
            <a:off x="10992678" y="6629400"/>
            <a:ext cx="1199322" cy="2286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1A6BCF8-FDB3-40FD-9A3A-49B1C2A5C5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4847" y="0"/>
            <a:ext cx="74647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088087"/>
      </p:ext>
    </p:extLst>
  </p:cSld>
  <p:clrMapOvr>
    <a:masterClrMapping/>
  </p:clrMapOvr>
</p:sld>
</file>

<file path=ppt/theme/theme1.xml><?xml version="1.0" encoding="utf-8"?>
<a:theme xmlns:a="http://schemas.openxmlformats.org/drawingml/2006/main" name="matraces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matraces</Template>
  <TotalTime>113</TotalTime>
  <Words>0</Words>
  <Application>Microsoft Office PowerPoint</Application>
  <PresentationFormat>Panorámica</PresentationFormat>
  <Paragraphs>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9" baseType="lpstr">
      <vt:lpstr>Arial</vt:lpstr>
      <vt:lpstr>matraces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Leticia Juárez</dc:creator>
  <cp:lastModifiedBy>Leticia Juárez</cp:lastModifiedBy>
  <cp:revision>10</cp:revision>
  <dcterms:created xsi:type="dcterms:W3CDTF">2020-08-29T20:38:10Z</dcterms:created>
  <dcterms:modified xsi:type="dcterms:W3CDTF">2020-09-02T21:59:08Z</dcterms:modified>
</cp:coreProperties>
</file>